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  <p:sldMasterId id="2147483763" r:id="rId6"/>
    <p:sldMasterId id="2147483765" r:id="rId7"/>
    <p:sldMasterId id="2147483769" r:id="rId8"/>
  </p:sldMasterIdLst>
  <p:notesMasterIdLst>
    <p:notesMasterId r:id="rId10"/>
  </p:notesMasterIdLst>
  <p:handoutMasterIdLst>
    <p:handoutMasterId r:id="rId11"/>
  </p:handoutMasterIdLst>
  <p:sldIdLst>
    <p:sldId id="393" r:id="rId9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00"/>
    <a:srgbClr val="FF6600"/>
    <a:srgbClr val="FFFFFF"/>
    <a:srgbClr val="FF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 autoAdjust="0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2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C15CBC1-B47E-AA45-ABBD-DFC2D5F946B8}" type="datetimeFigureOut">
              <a:rPr lang="es-ES_tradnl" smtClean="0"/>
              <a:t>08/08/2019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16387C6-9615-4B44-A35D-3F30736E2BF4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571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64388FC-9B19-464E-A8C1-19F2FEA05329}" type="datetimeFigureOut">
              <a:rPr lang="es-ES_tradnl" smtClean="0"/>
              <a:t>08/08/2019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53A21AE-19D2-5947-ACF0-F9FE9018A0B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298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408779" y="6657945"/>
            <a:ext cx="1783221" cy="200055"/>
          </a:xfrm>
          <a:prstGeom prst="rect">
            <a:avLst/>
          </a:prstGeom>
          <a:solidFill>
            <a:srgbClr val="FF7500"/>
          </a:solidFill>
        </p:spPr>
        <p:txBody>
          <a:bodyPr wrap="square" rtlCol="0">
            <a:spAutoFit/>
          </a:bodyPr>
          <a:lstStyle/>
          <a:p>
            <a:r>
              <a:rPr lang="es-ES_tradnl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70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700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9102" y="3449415"/>
            <a:ext cx="7988952" cy="906244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259102" y="2310408"/>
            <a:ext cx="7988952" cy="981636"/>
          </a:xfrm>
          <a:prstGeom prst="rect">
            <a:avLst/>
          </a:prstGeom>
        </p:spPr>
        <p:txBody>
          <a:bodyPr/>
          <a:lstStyle>
            <a:lvl1pPr>
              <a:defRPr sz="54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PÁGINA CON TITULO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2259102" y="3361765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Marcador de fecha 23"/>
          <p:cNvSpPr>
            <a:spLocks noGrp="1"/>
          </p:cNvSpPr>
          <p:nvPr>
            <p:ph type="dt" sz="half" idx="10"/>
          </p:nvPr>
        </p:nvSpPr>
        <p:spPr>
          <a:xfrm>
            <a:off x="2259102" y="6356350"/>
            <a:ext cx="2743200" cy="365125"/>
          </a:xfrm>
        </p:spPr>
        <p:txBody>
          <a:bodyPr/>
          <a:lstStyle/>
          <a:p>
            <a:fld id="{9A158855-3D34-FD42-B43D-B29608833429}" type="datetime1">
              <a:rPr lang="es-CO" smtClean="0"/>
              <a:t>8/08/2019</a:t>
            </a:fld>
            <a:endParaRPr lang="es-ES_tradnl" dirty="0"/>
          </a:p>
        </p:txBody>
      </p:sp>
      <p:sp>
        <p:nvSpPr>
          <p:cNvPr id="25" name="Marcador de pie de página 24"/>
          <p:cNvSpPr>
            <a:spLocks noGrp="1"/>
          </p:cNvSpPr>
          <p:nvPr>
            <p:ph type="ftr" sz="quarter" idx="11"/>
          </p:nvPr>
        </p:nvSpPr>
        <p:spPr>
          <a:xfrm>
            <a:off x="5459502" y="6356350"/>
            <a:ext cx="4114800" cy="365125"/>
          </a:xfrm>
        </p:spPr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901" y="1331844"/>
            <a:ext cx="7988952" cy="4596132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charset="0"/>
              </a:defRPr>
            </a:lvl1pPr>
            <a:lvl2pPr>
              <a:defRPr>
                <a:latin typeface="Century Gothic" charset="0"/>
              </a:defRPr>
            </a:lvl2pPr>
            <a:lvl3pPr>
              <a:defRPr>
                <a:latin typeface="Century Gothic" charset="0"/>
              </a:defRPr>
            </a:lvl3pPr>
            <a:lvl4pPr>
              <a:defRPr>
                <a:latin typeface="Century Gothic" charset="0"/>
              </a:defRPr>
            </a:lvl4pPr>
            <a:lvl5pPr>
              <a:defRPr>
                <a:latin typeface="Century Gothic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60901" y="639444"/>
            <a:ext cx="7988952" cy="562706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931" y="1848679"/>
            <a:ext cx="8008922" cy="40054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700798" y="979188"/>
            <a:ext cx="8301818" cy="4807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/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3328652" y="1548956"/>
            <a:ext cx="767396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2849884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5503632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8087807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799" y="1638004"/>
            <a:ext cx="792671" cy="369312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00798" y="5474361"/>
            <a:ext cx="8301818" cy="8171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4547" y="1638004"/>
            <a:ext cx="792671" cy="36931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8722" y="1638004"/>
            <a:ext cx="792671" cy="3693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84" y="1762398"/>
            <a:ext cx="3996398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391" y="1757915"/>
            <a:ext cx="3996400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53" y="1332296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017" y="1332296"/>
            <a:ext cx="4422188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Century Gothic" charset="0"/>
              </a:defRPr>
            </a:lvl1pPr>
            <a:lvl2pPr>
              <a:defRPr sz="1800">
                <a:latin typeface="Century Gothic" charset="0"/>
              </a:defRPr>
            </a:lvl2pPr>
            <a:lvl3pPr>
              <a:defRPr sz="1600">
                <a:latin typeface="Century Gothic" charset="0"/>
              </a:defRPr>
            </a:lvl3pPr>
            <a:lvl4pPr>
              <a:defRPr sz="1400">
                <a:latin typeface="Century Gothic" charset="0"/>
              </a:defRPr>
            </a:lvl4pPr>
            <a:lvl5pPr>
              <a:defRPr sz="1400">
                <a:latin typeface="Century Gothic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353" y="3013776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123" y="4800587"/>
            <a:ext cx="77002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666122" y="685800"/>
            <a:ext cx="7700286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6123" y="5367325"/>
            <a:ext cx="7700284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541" y="1278987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154542" y="3602361"/>
            <a:ext cx="7999314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4541" y="4181844"/>
            <a:ext cx="7999316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4780" y="802440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FF8B00"/>
                </a:solidFill>
                <a:latin typeface="Century Gothic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35355" y="2733732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Century Gothic" charset="0"/>
              </a:rPr>
              <a:t>”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1547601" y="569163"/>
            <a:ext cx="9849608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imag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518" y="655589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546870" y="2289747"/>
            <a:ext cx="2940050" cy="29567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46870" y="5347714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783781" y="2336471"/>
            <a:ext cx="2930525" cy="29100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82429" y="5347713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19106" y="2289746"/>
            <a:ext cx="2932113" cy="29567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18982" y="5347711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620549" y="233647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56634" y="233647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1540518" y="5177159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Rectángulo 17"/>
          <p:cNvSpPr/>
          <p:nvPr userDrawn="1"/>
        </p:nvSpPr>
        <p:spPr>
          <a:xfrm>
            <a:off x="4782429" y="5177159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1" name="Rectángulo 20"/>
          <p:cNvSpPr/>
          <p:nvPr userDrawn="1"/>
        </p:nvSpPr>
        <p:spPr>
          <a:xfrm>
            <a:off x="8018982" y="5177159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¿Quiéne Somos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9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667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jecu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6" y="3618624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5434427" y="2073730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1169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6" y="3618624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8" name="Título 6"/>
          <p:cNvSpPr>
            <a:spLocks noGrp="1"/>
          </p:cNvSpPr>
          <p:nvPr>
            <p:ph type="title" hasCustomPrompt="1"/>
          </p:nvPr>
        </p:nvSpPr>
        <p:spPr>
          <a:xfrm>
            <a:off x="5434427" y="2073730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0990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Labo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6" y="3618624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6" name="Título 6"/>
          <p:cNvSpPr>
            <a:spLocks noGrp="1"/>
          </p:cNvSpPr>
          <p:nvPr>
            <p:ph type="title" hasCustomPrompt="1"/>
          </p:nvPr>
        </p:nvSpPr>
        <p:spPr>
          <a:xfrm>
            <a:off x="5434427" y="2073730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153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6" y="3618624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6" name="Título 6"/>
          <p:cNvSpPr>
            <a:spLocks noGrp="1"/>
          </p:cNvSpPr>
          <p:nvPr>
            <p:ph type="title" hasCustomPrompt="1"/>
          </p:nvPr>
        </p:nvSpPr>
        <p:spPr>
          <a:xfrm>
            <a:off x="5434427" y="2073730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443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97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2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86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47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ón y Vis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Acciona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cio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77687" y="-218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Principal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 rot="223337">
            <a:off x="708080" y="562489"/>
            <a:ext cx="4290646" cy="5733021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59510" y="3766552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659510" y="2200339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248545" y="0"/>
            <a:ext cx="5209719" cy="6858000"/>
          </a:xfrm>
          <a:custGeom>
            <a:avLst/>
            <a:gdLst>
              <a:gd name="connsiteX0" fmla="*/ 867525 w 5205046"/>
              <a:gd name="connsiteY0" fmla="*/ 0 h 6858000"/>
              <a:gd name="connsiteX1" fmla="*/ 4337521 w 5205046"/>
              <a:gd name="connsiteY1" fmla="*/ 0 h 6858000"/>
              <a:gd name="connsiteX2" fmla="*/ 5205046 w 5205046"/>
              <a:gd name="connsiteY2" fmla="*/ 867525 h 6858000"/>
              <a:gd name="connsiteX3" fmla="*/ 5205046 w 5205046"/>
              <a:gd name="connsiteY3" fmla="*/ 6858000 h 6858000"/>
              <a:gd name="connsiteX4" fmla="*/ 0 w 5205046"/>
              <a:gd name="connsiteY4" fmla="*/ 6858000 h 6858000"/>
              <a:gd name="connsiteX5" fmla="*/ 0 w 5205046"/>
              <a:gd name="connsiteY5" fmla="*/ 867525 h 6858000"/>
              <a:gd name="connsiteX6" fmla="*/ 867525 w 5205046"/>
              <a:gd name="connsiteY6" fmla="*/ 0 h 6858000"/>
              <a:gd name="connsiteX0" fmla="*/ 867525 w 5205046"/>
              <a:gd name="connsiteY0" fmla="*/ 0 h 6858000"/>
              <a:gd name="connsiteX1" fmla="*/ 4337521 w 5205046"/>
              <a:gd name="connsiteY1" fmla="*/ 0 h 6858000"/>
              <a:gd name="connsiteX2" fmla="*/ 5205046 w 5205046"/>
              <a:gd name="connsiteY2" fmla="*/ 867525 h 6858000"/>
              <a:gd name="connsiteX3" fmla="*/ 5205046 w 5205046"/>
              <a:gd name="connsiteY3" fmla="*/ 6858000 h 6858000"/>
              <a:gd name="connsiteX4" fmla="*/ 0 w 5205046"/>
              <a:gd name="connsiteY4" fmla="*/ 6858000 h 6858000"/>
              <a:gd name="connsiteX5" fmla="*/ 0 w 5205046"/>
              <a:gd name="connsiteY5" fmla="*/ 867525 h 6858000"/>
              <a:gd name="connsiteX6" fmla="*/ 867525 w 5205046"/>
              <a:gd name="connsiteY6" fmla="*/ 0 h 6858000"/>
              <a:gd name="connsiteX0" fmla="*/ 867525 w 5205046"/>
              <a:gd name="connsiteY0" fmla="*/ 0 h 6858000"/>
              <a:gd name="connsiteX1" fmla="*/ 4337521 w 5205046"/>
              <a:gd name="connsiteY1" fmla="*/ 0 h 6858000"/>
              <a:gd name="connsiteX2" fmla="*/ 5205046 w 5205046"/>
              <a:gd name="connsiteY2" fmla="*/ 867525 h 6858000"/>
              <a:gd name="connsiteX3" fmla="*/ 5205046 w 5205046"/>
              <a:gd name="connsiteY3" fmla="*/ 6858000 h 6858000"/>
              <a:gd name="connsiteX4" fmla="*/ 0 w 5205046"/>
              <a:gd name="connsiteY4" fmla="*/ 6858000 h 6858000"/>
              <a:gd name="connsiteX5" fmla="*/ 0 w 5205046"/>
              <a:gd name="connsiteY5" fmla="*/ 867525 h 6858000"/>
              <a:gd name="connsiteX6" fmla="*/ 867525 w 5205046"/>
              <a:gd name="connsiteY6" fmla="*/ 0 h 6858000"/>
              <a:gd name="connsiteX0" fmla="*/ 27898 w 5209481"/>
              <a:gd name="connsiteY0" fmla="*/ 14068 h 6858000"/>
              <a:gd name="connsiteX1" fmla="*/ 4341956 w 5209481"/>
              <a:gd name="connsiteY1" fmla="*/ 0 h 6858000"/>
              <a:gd name="connsiteX2" fmla="*/ 5209481 w 5209481"/>
              <a:gd name="connsiteY2" fmla="*/ 867525 h 6858000"/>
              <a:gd name="connsiteX3" fmla="*/ 5209481 w 5209481"/>
              <a:gd name="connsiteY3" fmla="*/ 6858000 h 6858000"/>
              <a:gd name="connsiteX4" fmla="*/ 4435 w 5209481"/>
              <a:gd name="connsiteY4" fmla="*/ 6858000 h 6858000"/>
              <a:gd name="connsiteX5" fmla="*/ 4435 w 5209481"/>
              <a:gd name="connsiteY5" fmla="*/ 867525 h 6858000"/>
              <a:gd name="connsiteX6" fmla="*/ 27898 w 5209481"/>
              <a:gd name="connsiteY6" fmla="*/ 14068 h 6858000"/>
              <a:gd name="connsiteX0" fmla="*/ 23463 w 5205046"/>
              <a:gd name="connsiteY0" fmla="*/ 14068 h 6858000"/>
              <a:gd name="connsiteX1" fmla="*/ 4337521 w 5205046"/>
              <a:gd name="connsiteY1" fmla="*/ 0 h 6858000"/>
              <a:gd name="connsiteX2" fmla="*/ 5205046 w 5205046"/>
              <a:gd name="connsiteY2" fmla="*/ 867525 h 6858000"/>
              <a:gd name="connsiteX3" fmla="*/ 5205046 w 5205046"/>
              <a:gd name="connsiteY3" fmla="*/ 6858000 h 6858000"/>
              <a:gd name="connsiteX4" fmla="*/ 0 w 5205046"/>
              <a:gd name="connsiteY4" fmla="*/ 6858000 h 6858000"/>
              <a:gd name="connsiteX5" fmla="*/ 23463 w 5205046"/>
              <a:gd name="connsiteY5" fmla="*/ 14068 h 6858000"/>
              <a:gd name="connsiteX0" fmla="*/ 0 w 5209719"/>
              <a:gd name="connsiteY0" fmla="*/ 28136 h 6858000"/>
              <a:gd name="connsiteX1" fmla="*/ 4342194 w 5209719"/>
              <a:gd name="connsiteY1" fmla="*/ 0 h 6858000"/>
              <a:gd name="connsiteX2" fmla="*/ 5209719 w 5209719"/>
              <a:gd name="connsiteY2" fmla="*/ 867525 h 6858000"/>
              <a:gd name="connsiteX3" fmla="*/ 5209719 w 5209719"/>
              <a:gd name="connsiteY3" fmla="*/ 6858000 h 6858000"/>
              <a:gd name="connsiteX4" fmla="*/ 4673 w 5209719"/>
              <a:gd name="connsiteY4" fmla="*/ 6858000 h 6858000"/>
              <a:gd name="connsiteX5" fmla="*/ 0 w 5209719"/>
              <a:gd name="connsiteY5" fmla="*/ 28136 h 6858000"/>
              <a:gd name="connsiteX0" fmla="*/ 0 w 5209719"/>
              <a:gd name="connsiteY0" fmla="*/ 14069 h 6858000"/>
              <a:gd name="connsiteX1" fmla="*/ 4342194 w 5209719"/>
              <a:gd name="connsiteY1" fmla="*/ 0 h 6858000"/>
              <a:gd name="connsiteX2" fmla="*/ 5209719 w 5209719"/>
              <a:gd name="connsiteY2" fmla="*/ 867525 h 6858000"/>
              <a:gd name="connsiteX3" fmla="*/ 5209719 w 5209719"/>
              <a:gd name="connsiteY3" fmla="*/ 6858000 h 6858000"/>
              <a:gd name="connsiteX4" fmla="*/ 4673 w 5209719"/>
              <a:gd name="connsiteY4" fmla="*/ 6858000 h 6858000"/>
              <a:gd name="connsiteX5" fmla="*/ 0 w 5209719"/>
              <a:gd name="connsiteY5" fmla="*/ 14069 h 6858000"/>
              <a:gd name="connsiteX0" fmla="*/ 0 w 5209719"/>
              <a:gd name="connsiteY0" fmla="*/ 28136 h 6858000"/>
              <a:gd name="connsiteX1" fmla="*/ 4342194 w 5209719"/>
              <a:gd name="connsiteY1" fmla="*/ 0 h 6858000"/>
              <a:gd name="connsiteX2" fmla="*/ 5209719 w 5209719"/>
              <a:gd name="connsiteY2" fmla="*/ 867525 h 6858000"/>
              <a:gd name="connsiteX3" fmla="*/ 5209719 w 5209719"/>
              <a:gd name="connsiteY3" fmla="*/ 6858000 h 6858000"/>
              <a:gd name="connsiteX4" fmla="*/ 4673 w 5209719"/>
              <a:gd name="connsiteY4" fmla="*/ 6858000 h 6858000"/>
              <a:gd name="connsiteX5" fmla="*/ 0 w 5209719"/>
              <a:gd name="connsiteY5" fmla="*/ 28136 h 6858000"/>
              <a:gd name="connsiteX0" fmla="*/ 0 w 5209719"/>
              <a:gd name="connsiteY0" fmla="*/ 1 h 6858000"/>
              <a:gd name="connsiteX1" fmla="*/ 4342194 w 5209719"/>
              <a:gd name="connsiteY1" fmla="*/ 0 h 6858000"/>
              <a:gd name="connsiteX2" fmla="*/ 5209719 w 5209719"/>
              <a:gd name="connsiteY2" fmla="*/ 867525 h 6858000"/>
              <a:gd name="connsiteX3" fmla="*/ 5209719 w 5209719"/>
              <a:gd name="connsiteY3" fmla="*/ 6858000 h 6858000"/>
              <a:gd name="connsiteX4" fmla="*/ 4673 w 5209719"/>
              <a:gd name="connsiteY4" fmla="*/ 6858000 h 6858000"/>
              <a:gd name="connsiteX5" fmla="*/ 0 w 5209719"/>
              <a:gd name="connsiteY5" fmla="*/ 1 h 6858000"/>
              <a:gd name="connsiteX0" fmla="*/ 0 w 5209719"/>
              <a:gd name="connsiteY0" fmla="*/ 1 h 6858000"/>
              <a:gd name="connsiteX1" fmla="*/ 3681012 w 5209719"/>
              <a:gd name="connsiteY1" fmla="*/ 0 h 6858000"/>
              <a:gd name="connsiteX2" fmla="*/ 5209719 w 5209719"/>
              <a:gd name="connsiteY2" fmla="*/ 867525 h 6858000"/>
              <a:gd name="connsiteX3" fmla="*/ 5209719 w 5209719"/>
              <a:gd name="connsiteY3" fmla="*/ 6858000 h 6858000"/>
              <a:gd name="connsiteX4" fmla="*/ 4673 w 5209719"/>
              <a:gd name="connsiteY4" fmla="*/ 6858000 h 6858000"/>
              <a:gd name="connsiteX5" fmla="*/ 0 w 5209719"/>
              <a:gd name="connsiteY5" fmla="*/ 1 h 6858000"/>
              <a:gd name="connsiteX0" fmla="*/ 0 w 5209719"/>
              <a:gd name="connsiteY0" fmla="*/ 1 h 6858000"/>
              <a:gd name="connsiteX1" fmla="*/ 3681012 w 5209719"/>
              <a:gd name="connsiteY1" fmla="*/ 0 h 6858000"/>
              <a:gd name="connsiteX2" fmla="*/ 5012771 w 5209719"/>
              <a:gd name="connsiteY2" fmla="*/ 5805285 h 6858000"/>
              <a:gd name="connsiteX3" fmla="*/ 5209719 w 5209719"/>
              <a:gd name="connsiteY3" fmla="*/ 6858000 h 6858000"/>
              <a:gd name="connsiteX4" fmla="*/ 4673 w 5209719"/>
              <a:gd name="connsiteY4" fmla="*/ 6858000 h 6858000"/>
              <a:gd name="connsiteX5" fmla="*/ 0 w 5209719"/>
              <a:gd name="connsiteY5" fmla="*/ 1 h 6858000"/>
              <a:gd name="connsiteX0" fmla="*/ 0 w 5209719"/>
              <a:gd name="connsiteY0" fmla="*/ 1 h 6858000"/>
              <a:gd name="connsiteX1" fmla="*/ 3681012 w 5209719"/>
              <a:gd name="connsiteY1" fmla="*/ 0 h 6858000"/>
              <a:gd name="connsiteX2" fmla="*/ 5209719 w 5209719"/>
              <a:gd name="connsiteY2" fmla="*/ 6858000 h 6858000"/>
              <a:gd name="connsiteX3" fmla="*/ 4673 w 5209719"/>
              <a:gd name="connsiteY3" fmla="*/ 6858000 h 6858000"/>
              <a:gd name="connsiteX4" fmla="*/ 0 w 5209719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719" h="6858000">
                <a:moveTo>
                  <a:pt x="0" y="1"/>
                </a:moveTo>
                <a:lnTo>
                  <a:pt x="3681012" y="0"/>
                </a:lnTo>
                <a:lnTo>
                  <a:pt x="5209719" y="6858000"/>
                </a:lnTo>
                <a:lnTo>
                  <a:pt x="4673" y="6858000"/>
                </a:lnTo>
                <a:cubicBezTo>
                  <a:pt x="3115" y="4581379"/>
                  <a:pt x="1558" y="2276622"/>
                  <a:pt x="0" y="1"/>
                </a:cubicBezTo>
                <a:close/>
              </a:path>
            </a:pathLst>
          </a:cu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</a:t>
            </a:r>
          </a:p>
          <a:p>
            <a:r>
              <a:rPr lang="es-ES" dirty="0"/>
              <a:t>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6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0783" y="4582478"/>
            <a:ext cx="7225747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770783" y="3016265"/>
            <a:ext cx="5678973" cy="152357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4770783" y="4561160"/>
            <a:ext cx="73937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3799390" cy="6858000"/>
          </a:xfrm>
          <a:prstGeom prst="parallelogram">
            <a:avLst>
              <a:gd name="adj" fmla="val 31765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8/08/2019</a:t>
            </a:fld>
            <a:endParaRPr lang="es-ES_tradnl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7" r:id="rId3"/>
    <p:sldLayoutId id="2147483674" r:id="rId4"/>
    <p:sldLayoutId id="2147483759" r:id="rId5"/>
    <p:sldLayoutId id="2147483675" r:id="rId6"/>
    <p:sldLayoutId id="2147483676" r:id="rId7"/>
    <p:sldLayoutId id="2147483679" r:id="rId8"/>
    <p:sldLayoutId id="2147483680" r:id="rId9"/>
    <p:sldLayoutId id="2147483649" r:id="rId10"/>
    <p:sldLayoutId id="2147483650" r:id="rId11"/>
    <p:sldLayoutId id="2147483651" r:id="rId12"/>
    <p:sldLayoutId id="2147483652" r:id="rId13"/>
    <p:sldLayoutId id="2147483681" r:id="rId14"/>
    <p:sldLayoutId id="2147483656" r:id="rId15"/>
    <p:sldLayoutId id="2147483667" r:id="rId16"/>
    <p:sldLayoutId id="2147483664" r:id="rId17"/>
    <p:sldLayoutId id="2147483670" r:id="rId18"/>
    <p:sldLayoutId id="2147483654" r:id="rId19"/>
    <p:sldLayoutId id="2147483678" r:id="rId20"/>
    <p:sldLayoutId id="2147483771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8/08/2019</a:t>
            </a:fld>
            <a:endParaRPr lang="es-ES_tradnl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81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56" r:id="rId2"/>
    <p:sldLayoutId id="2147483747" r:id="rId3"/>
    <p:sldLayoutId id="2147483726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4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C632B9-31EB-45CA-AA04-A60F76A16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8446" r="14962"/>
          <a:stretch/>
        </p:blipFill>
        <p:spPr>
          <a:xfrm>
            <a:off x="1097280" y="318156"/>
            <a:ext cx="9973993" cy="65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itiva Compañía de Seguro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anco de Portada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99F6DB8134D2428C9D44B9EB713BB8" ma:contentTypeVersion="1" ma:contentTypeDescription="Crear nuevo documento." ma:contentTypeScope="" ma:versionID="13d26956292dca0bfa7ff4e1dcde727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78fc443c24470968d5cac513b2810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5AFED6-233C-416E-8F9C-484B9F6ACA81}"/>
</file>

<file path=customXml/itemProps2.xml><?xml version="1.0" encoding="utf-8"?>
<ds:datastoreItem xmlns:ds="http://schemas.openxmlformats.org/officeDocument/2006/customXml" ds:itemID="{113259F5-4447-4DF8-96C0-E25ABE4C2474}"/>
</file>

<file path=customXml/itemProps3.xml><?xml version="1.0" encoding="utf-8"?>
<ds:datastoreItem xmlns:ds="http://schemas.openxmlformats.org/officeDocument/2006/customXml" ds:itemID="{BD34CE35-6B26-4261-8E0A-B4D713AFDC1B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13807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Positiva Compañía de Seguros</vt:lpstr>
      <vt:lpstr>Banco de Portadas</vt:lpstr>
      <vt:lpstr>1_Custom Design</vt:lpstr>
      <vt:lpstr>Custom Design</vt:lpstr>
      <vt:lpstr>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Olver Lopez Patiño</dc:creator>
  <cp:lastModifiedBy>Omar Ubaldo Vanegas Hernandez</cp:lastModifiedBy>
  <cp:revision>208</cp:revision>
  <cp:lastPrinted>2018-04-06T11:33:52Z</cp:lastPrinted>
  <dcterms:created xsi:type="dcterms:W3CDTF">2016-06-13T19:39:58Z</dcterms:created>
  <dcterms:modified xsi:type="dcterms:W3CDTF">2019-08-08T13:30:20Z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0x0101007E99F6DB8134D2428C9D44B9EB713BB8</vt:lpwstr>
  </property>
  <property fmtid="{D5CDD505-2E9C-101B-9397-08002B2CF9AE}" pid="3" name="Order">
    <vt:r8>444200</vt:r8>
  </property>
  <property fmtid="{D5CDD505-2E9C-101B-9397-08002B2CF9AE}" pid="4" name="TemplateUrl">
    <vt:lpwstr/>
  </property>
  <property fmtid="{D5CDD505-2E9C-101B-9397-08002B2CF9AE}" pid="5" name="TaxKeywor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