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664" r:id="rId5"/>
    <p:sldMasterId id="2147483676" r:id="rId6"/>
  </p:sldMasterIdLst>
  <p:notesMasterIdLst>
    <p:notesMasterId r:id="rId19"/>
  </p:notesMasterIdLst>
  <p:sldIdLst>
    <p:sldId id="256" r:id="rId7"/>
    <p:sldId id="17000" r:id="rId8"/>
    <p:sldId id="17198" r:id="rId9"/>
    <p:sldId id="17196" r:id="rId10"/>
    <p:sldId id="257" r:id="rId11"/>
    <p:sldId id="16999" r:id="rId12"/>
    <p:sldId id="17206" r:id="rId13"/>
    <p:sldId id="17205" r:id="rId14"/>
    <p:sldId id="259" r:id="rId15"/>
    <p:sldId id="17207" r:id="rId16"/>
    <p:sldId id="261" r:id="rId17"/>
    <p:sldId id="25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1E8"/>
    <a:srgbClr val="FF7500"/>
    <a:srgbClr val="1D2937"/>
    <a:srgbClr val="B3C0C9"/>
    <a:srgbClr val="224459"/>
    <a:srgbClr val="003145"/>
    <a:srgbClr val="627887"/>
    <a:srgbClr val="E4EAF0"/>
    <a:srgbClr val="EDEFF2"/>
    <a:srgbClr val="F2F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91303-FAD9-4A78-B2D0-6A8011303C3D}" v="309" dt="2025-11-26T19:27:02.839"/>
    <p1510:client id="{98095866-09FA-432B-A954-F131002E23C1}" v="146" dt="2025-11-27T13:29:26.437"/>
    <p1510:client id="{E23B1BFD-78E5-4540-B204-C284896FAE44}" v="22" dt="2025-11-27T13:35:39.3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o Garzon Ochoa" userId="d1db3d98-761b-4116-b107-8d479b109677" providerId="ADAL" clId="{855773F0-313F-4C53-BFDF-8EB859897B23}"/>
    <pc:docChg chg="modSld">
      <pc:chgData name="Vladimiro Garzon Ochoa" userId="d1db3d98-761b-4116-b107-8d479b109677" providerId="ADAL" clId="{855773F0-313F-4C53-BFDF-8EB859897B23}" dt="2025-11-27T13:26:12.464" v="32" actId="20577"/>
      <pc:docMkLst>
        <pc:docMk/>
      </pc:docMkLst>
      <pc:sldChg chg="modSp mod">
        <pc:chgData name="Vladimiro Garzon Ochoa" userId="d1db3d98-761b-4116-b107-8d479b109677" providerId="ADAL" clId="{855773F0-313F-4C53-BFDF-8EB859897B23}" dt="2025-11-27T13:26:12.464" v="32" actId="20577"/>
        <pc:sldMkLst>
          <pc:docMk/>
          <pc:sldMk cId="0" sldId="261"/>
        </pc:sldMkLst>
        <pc:spChg chg="mod">
          <ac:chgData name="Vladimiro Garzon Ochoa" userId="d1db3d98-761b-4116-b107-8d479b109677" providerId="ADAL" clId="{855773F0-313F-4C53-BFDF-8EB859897B23}" dt="2025-11-27T13:26:12.464" v="32" actId="20577"/>
          <ac:spMkLst>
            <pc:docMk/>
            <pc:sldMk cId="0" sldId="261"/>
            <ac:spMk id="26" creationId="{00000000-0000-0000-0000-000000000000}"/>
          </ac:spMkLst>
        </pc:spChg>
      </pc:sldChg>
    </pc:docChg>
  </pc:docChgLst>
  <pc:docChgLst>
    <pc:chgData name="Milena Yolima Muñoz Daza" userId="0e410f3d-0373-4644-9433-93855f3499b7" providerId="ADAL" clId="{790FA1B7-0AE7-46D7-8002-2014FD069CAD}"/>
    <pc:docChg chg="undo custSel addSld delSld modSld">
      <pc:chgData name="Milena Yolima Muñoz Daza" userId="0e410f3d-0373-4644-9433-93855f3499b7" providerId="ADAL" clId="{790FA1B7-0AE7-46D7-8002-2014FD069CAD}" dt="2025-11-26T19:27:02.837" v="2176" actId="1076"/>
      <pc:docMkLst>
        <pc:docMk/>
      </pc:docMkLst>
      <pc:sldChg chg="addSp delSp modSp add mod setBg">
        <pc:chgData name="Milena Yolima Muñoz Daza" userId="0e410f3d-0373-4644-9433-93855f3499b7" providerId="ADAL" clId="{790FA1B7-0AE7-46D7-8002-2014FD069CAD}" dt="2025-11-26T19:26:38.848" v="2173" actId="1076"/>
        <pc:sldMkLst>
          <pc:docMk/>
          <pc:sldMk cId="0" sldId="261"/>
        </pc:sldMkLst>
        <pc:spChg chg="add del 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57.819" v="1830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4" creationId="{00000000-0000-0000-0000-000000000000}"/>
          </ac:spMkLst>
        </pc:spChg>
        <pc:spChg chg="add del 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5" creationId="{00000000-0000-0000-0000-000000000000}"/>
          </ac:spMkLst>
        </pc:spChg>
        <pc:spChg chg="add del 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57.819" v="1830" actId="1076"/>
          <ac:spMkLst>
            <pc:docMk/>
            <pc:sldMk cId="0" sldId="261"/>
            <ac:spMk id="11" creationId="{00000000-0000-0000-0000-000000000000}"/>
          </ac:spMkLst>
        </pc:spChg>
        <pc:spChg chg="del mod ord">
          <ac:chgData name="Milena Yolima Muñoz Daza" userId="0e410f3d-0373-4644-9433-93855f3499b7" providerId="ADAL" clId="{790FA1B7-0AE7-46D7-8002-2014FD069CAD}" dt="2025-11-20T20:24:23.770" v="1834" actId="1076"/>
          <ac:spMkLst>
            <pc:docMk/>
            <pc:sldMk cId="0" sldId="261"/>
            <ac:spMk id="12" creationId="{00000000-0000-0000-0000-000000000000}"/>
          </ac:spMkLst>
        </pc:spChg>
        <pc:spChg chg="add del 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19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6T19:25:27.655" v="2071" actId="2057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40.922" v="1827" actId="1076"/>
          <ac:spMkLst>
            <pc:docMk/>
            <pc:sldMk cId="0" sldId="261"/>
            <ac:spMk id="28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6T19:25:52.279" v="2107" actId="20577"/>
          <ac:spMkLst>
            <pc:docMk/>
            <pc:sldMk cId="0" sldId="261"/>
            <ac:spMk id="29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3:57.819" v="1830" actId="1076"/>
          <ac:spMkLst>
            <pc:docMk/>
            <pc:sldMk cId="0" sldId="261"/>
            <ac:spMk id="31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20:24:04.117" v="1831" actId="14100"/>
          <ac:spMkLst>
            <pc:docMk/>
            <pc:sldMk cId="0" sldId="261"/>
            <ac:spMk id="32" creationId="{00000000-0000-0000-0000-000000000000}"/>
          </ac:spMkLst>
        </pc:spChg>
        <pc:spChg chg="mod ord">
          <ac:chgData name="Milena Yolima Muñoz Daza" userId="0e410f3d-0373-4644-9433-93855f3499b7" providerId="ADAL" clId="{790FA1B7-0AE7-46D7-8002-2014FD069CAD}" dt="2025-11-20T20:24:26.526" v="1835" actId="1076"/>
          <ac:spMkLst>
            <pc:docMk/>
            <pc:sldMk cId="0" sldId="261"/>
            <ac:spMk id="33" creationId="{00000000-0000-0000-0000-000000000000}"/>
          </ac:spMkLst>
        </pc:spChg>
        <pc:spChg chg="add mod ord">
          <ac:chgData name="Milena Yolima Muñoz Daza" userId="0e410f3d-0373-4644-9433-93855f3499b7" providerId="ADAL" clId="{790FA1B7-0AE7-46D7-8002-2014FD069CAD}" dt="2025-11-20T20:22:46.568" v="1815" actId="1076"/>
          <ac:spMkLst>
            <pc:docMk/>
            <pc:sldMk cId="0" sldId="261"/>
            <ac:spMk id="34" creationId="{FEDCE40F-ACC9-9534-AE99-09C73EA7B1F3}"/>
          </ac:spMkLst>
        </pc:spChg>
        <pc:spChg chg="add del mod">
          <ac:chgData name="Milena Yolima Muñoz Daza" userId="0e410f3d-0373-4644-9433-93855f3499b7" providerId="ADAL" clId="{790FA1B7-0AE7-46D7-8002-2014FD069CAD}" dt="2025-11-20T20:23:13.101" v="1822" actId="1076"/>
          <ac:spMkLst>
            <pc:docMk/>
            <pc:sldMk cId="0" sldId="261"/>
            <ac:spMk id="35" creationId="{2E103ADA-4517-AF10-AF3A-5485A5141B30}"/>
          </ac:spMkLst>
        </pc:spChg>
        <pc:spChg chg="add 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36" creationId="{92D42DFF-B00F-95F8-D212-BA0282EB688C}"/>
          </ac:spMkLst>
        </pc:spChg>
        <pc:spChg chg="add mod">
          <ac:chgData name="Milena Yolima Muñoz Daza" userId="0e410f3d-0373-4644-9433-93855f3499b7" providerId="ADAL" clId="{790FA1B7-0AE7-46D7-8002-2014FD069CAD}" dt="2025-11-20T20:23:57.819" v="1830" actId="1076"/>
          <ac:spMkLst>
            <pc:docMk/>
            <pc:sldMk cId="0" sldId="261"/>
            <ac:spMk id="40" creationId="{FE430EBA-2C0C-23F8-A9AA-153A8428E35A}"/>
          </ac:spMkLst>
        </pc:spChg>
        <pc:spChg chg="add del mod">
          <ac:chgData name="Milena Yolima Muñoz Daza" userId="0e410f3d-0373-4644-9433-93855f3499b7" providerId="ADAL" clId="{790FA1B7-0AE7-46D7-8002-2014FD069CAD}" dt="2025-11-20T20:23:25.241" v="1824" actId="1076"/>
          <ac:spMkLst>
            <pc:docMk/>
            <pc:sldMk cId="0" sldId="261"/>
            <ac:spMk id="41" creationId="{CCD84DD6-CC9C-8CDA-775D-1553F26DA317}"/>
          </ac:spMkLst>
        </pc:spChg>
        <pc:grpChg chg="add del mod">
          <ac:chgData name="Milena Yolima Muñoz Daza" userId="0e410f3d-0373-4644-9433-93855f3499b7" providerId="ADAL" clId="{790FA1B7-0AE7-46D7-8002-2014FD069CAD}" dt="2025-11-20T20:24:09.894" v="1833" actId="14100"/>
          <ac:grpSpMkLst>
            <pc:docMk/>
            <pc:sldMk cId="0" sldId="261"/>
            <ac:grpSpMk id="18" creationId="{00000000-0000-0000-0000-000000000000}"/>
          </ac:grpSpMkLst>
        </pc:grpChg>
        <pc:grpChg chg="mod">
          <ac:chgData name="Milena Yolima Muñoz Daza" userId="0e410f3d-0373-4644-9433-93855f3499b7" providerId="ADAL" clId="{790FA1B7-0AE7-46D7-8002-2014FD069CAD}" dt="2025-11-20T20:23:29.141" v="1825" actId="14100"/>
          <ac:grpSpMkLst>
            <pc:docMk/>
            <pc:sldMk cId="0" sldId="261"/>
            <ac:grpSpMk id="24" creationId="{00000000-0000-0000-0000-000000000000}"/>
          </ac:grpSpMkLst>
        </pc:grpChg>
        <pc:grpChg chg="mod">
          <ac:chgData name="Milena Yolima Muñoz Daza" userId="0e410f3d-0373-4644-9433-93855f3499b7" providerId="ADAL" clId="{790FA1B7-0AE7-46D7-8002-2014FD069CAD}" dt="2025-11-20T20:23:49.929" v="1829" actId="1076"/>
          <ac:grpSpMkLst>
            <pc:docMk/>
            <pc:sldMk cId="0" sldId="261"/>
            <ac:grpSpMk id="27" creationId="{00000000-0000-0000-0000-000000000000}"/>
          </ac:grpSpMkLst>
        </pc:grpChg>
        <pc:grpChg chg="add del mod">
          <ac:chgData name="Milena Yolima Muñoz Daza" userId="0e410f3d-0373-4644-9433-93855f3499b7" providerId="ADAL" clId="{790FA1B7-0AE7-46D7-8002-2014FD069CAD}" dt="2025-11-20T20:23:57.819" v="1830" actId="1076"/>
          <ac:grpSpMkLst>
            <pc:docMk/>
            <pc:sldMk cId="0" sldId="261"/>
            <ac:grpSpMk id="30" creationId="{00000000-0000-0000-0000-000000000000}"/>
          </ac:grpSpMkLst>
        </pc:grpChg>
        <pc:picChg chg="add mod">
          <ac:chgData name="Milena Yolima Muñoz Daza" userId="0e410f3d-0373-4644-9433-93855f3499b7" providerId="ADAL" clId="{790FA1B7-0AE7-46D7-8002-2014FD069CAD}" dt="2025-11-26T19:26:38.848" v="2173" actId="1076"/>
          <ac:picMkLst>
            <pc:docMk/>
            <pc:sldMk cId="0" sldId="261"/>
            <ac:picMk id="6" creationId="{85B407D1-B7B2-3D6A-0F8D-5AC1B3389ACE}"/>
          </ac:picMkLst>
        </pc:picChg>
        <pc:picChg chg="add mod">
          <ac:chgData name="Milena Yolima Muñoz Daza" userId="0e410f3d-0373-4644-9433-93855f3499b7" providerId="ADAL" clId="{790FA1B7-0AE7-46D7-8002-2014FD069CAD}" dt="2025-11-20T20:22:21.863" v="1811" actId="1076"/>
          <ac:picMkLst>
            <pc:docMk/>
            <pc:sldMk cId="0" sldId="261"/>
            <ac:picMk id="37" creationId="{2B5FC7C0-21E8-87DA-806F-008E492FEACE}"/>
          </ac:picMkLst>
        </pc:picChg>
        <pc:picChg chg="add mod ord">
          <ac:chgData name="Milena Yolima Muñoz Daza" userId="0e410f3d-0373-4644-9433-93855f3499b7" providerId="ADAL" clId="{790FA1B7-0AE7-46D7-8002-2014FD069CAD}" dt="2025-11-20T17:54:59.497" v="1482" actId="1076"/>
          <ac:picMkLst>
            <pc:docMk/>
            <pc:sldMk cId="0" sldId="261"/>
            <ac:picMk id="38" creationId="{3EC7E53F-FC8A-3346-A38B-2D857E88AAA8}"/>
          </ac:picMkLst>
        </pc:picChg>
        <pc:picChg chg="add del mod">
          <ac:chgData name="Milena Yolima Muñoz Daza" userId="0e410f3d-0373-4644-9433-93855f3499b7" providerId="ADAL" clId="{790FA1B7-0AE7-46D7-8002-2014FD069CAD}" dt="2025-11-20T20:23:13.101" v="1822" actId="1076"/>
          <ac:picMkLst>
            <pc:docMk/>
            <pc:sldMk cId="0" sldId="261"/>
            <ac:picMk id="2050" creationId="{A3DE9618-DBE3-2ABE-310B-FA0B2A6F98F8}"/>
          </ac:picMkLst>
        </pc:picChg>
        <pc:picChg chg="add mod">
          <ac:chgData name="Milena Yolima Muñoz Daza" userId="0e410f3d-0373-4644-9433-93855f3499b7" providerId="ADAL" clId="{790FA1B7-0AE7-46D7-8002-2014FD069CAD}" dt="2025-11-20T20:19:39.676" v="1792" actId="1076"/>
          <ac:picMkLst>
            <pc:docMk/>
            <pc:sldMk cId="0" sldId="261"/>
            <ac:picMk id="2056" creationId="{38719637-FC5A-6A0A-8008-CCF7DC0678A3}"/>
          </ac:picMkLst>
        </pc:picChg>
        <pc:picChg chg="add mod">
          <ac:chgData name="Milena Yolima Muñoz Daza" userId="0e410f3d-0373-4644-9433-93855f3499b7" providerId="ADAL" clId="{790FA1B7-0AE7-46D7-8002-2014FD069CAD}" dt="2025-11-20T20:23:57.819" v="1830" actId="1076"/>
          <ac:picMkLst>
            <pc:docMk/>
            <pc:sldMk cId="0" sldId="261"/>
            <ac:picMk id="2058" creationId="{790476F2-7DF3-C47B-843E-5507D83966C6}"/>
          </ac:picMkLst>
        </pc:picChg>
      </pc:sldChg>
      <pc:sldChg chg="addSp delSp modSp mod setBg">
        <pc:chgData name="Milena Yolima Muñoz Daza" userId="0e410f3d-0373-4644-9433-93855f3499b7" providerId="ADAL" clId="{790FA1B7-0AE7-46D7-8002-2014FD069CAD}" dt="2025-11-20T15:00:47.041" v="623" actId="478"/>
        <pc:sldMkLst>
          <pc:docMk/>
          <pc:sldMk cId="3702631056" sldId="16999"/>
        </pc:sldMkLst>
      </pc:sldChg>
      <pc:sldChg chg="modSp mod">
        <pc:chgData name="Milena Yolima Muñoz Daza" userId="0e410f3d-0373-4644-9433-93855f3499b7" providerId="ADAL" clId="{790FA1B7-0AE7-46D7-8002-2014FD069CAD}" dt="2025-11-20T14:58:53.570" v="612" actId="13926"/>
        <pc:sldMkLst>
          <pc:docMk/>
          <pc:sldMk cId="859563980" sldId="17196"/>
        </pc:sldMkLst>
        <pc:spChg chg="mod">
          <ac:chgData name="Milena Yolima Muñoz Daza" userId="0e410f3d-0373-4644-9433-93855f3499b7" providerId="ADAL" clId="{790FA1B7-0AE7-46D7-8002-2014FD069CAD}" dt="2025-11-20T14:57:52.085" v="603" actId="6549"/>
          <ac:spMkLst>
            <pc:docMk/>
            <pc:sldMk cId="859563980" sldId="17196"/>
            <ac:spMk id="3" creationId="{C6F35C5A-D33E-8946-902A-47F7A4243C01}"/>
          </ac:spMkLst>
        </pc:spChg>
        <pc:graphicFrameChg chg="modGraphic">
          <ac:chgData name="Milena Yolima Muñoz Daza" userId="0e410f3d-0373-4644-9433-93855f3499b7" providerId="ADAL" clId="{790FA1B7-0AE7-46D7-8002-2014FD069CAD}" dt="2025-11-20T14:58:53.570" v="612" actId="13926"/>
          <ac:graphicFrameMkLst>
            <pc:docMk/>
            <pc:sldMk cId="859563980" sldId="17196"/>
            <ac:graphicFrameMk id="2" creationId="{C99463A2-54FA-F2F9-E07F-3A129BA1E438}"/>
          </ac:graphicFrameMkLst>
        </pc:graphicFrameChg>
      </pc:sldChg>
      <pc:sldChg chg="addSp delSp modSp add del mod setBg">
        <pc:chgData name="Milena Yolima Muñoz Daza" userId="0e410f3d-0373-4644-9433-93855f3499b7" providerId="ADAL" clId="{790FA1B7-0AE7-46D7-8002-2014FD069CAD}" dt="2025-11-20T15:08:18.632" v="633" actId="1076"/>
        <pc:sldMkLst>
          <pc:docMk/>
          <pc:sldMk cId="0" sldId="17198"/>
        </pc:sldMkLst>
        <pc:spChg chg="add del mod">
          <ac:chgData name="Milena Yolima Muñoz Daza" userId="0e410f3d-0373-4644-9433-93855f3499b7" providerId="ADAL" clId="{790FA1B7-0AE7-46D7-8002-2014FD069CAD}" dt="2025-11-19T19:13:36.974" v="539" actId="14100"/>
          <ac:spMkLst>
            <pc:docMk/>
            <pc:sldMk cId="0" sldId="17198"/>
            <ac:spMk id="8" creationId="{00000000-0000-0000-0000-000000000000}"/>
          </ac:spMkLst>
        </pc:spChg>
        <pc:spChg chg="add del 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9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0:12.948" v="519" actId="14100"/>
          <ac:spMkLst>
            <pc:docMk/>
            <pc:sldMk cId="0" sldId="17198"/>
            <ac:spMk id="10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11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51:06.760" v="556" actId="207"/>
          <ac:spMkLst>
            <pc:docMk/>
            <pc:sldMk cId="0" sldId="17198"/>
            <ac:spMk id="12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15:08:18.632" v="633" actId="1076"/>
          <ac:spMkLst>
            <pc:docMk/>
            <pc:sldMk cId="0" sldId="17198"/>
            <ac:spMk id="13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2:26.094" v="536" actId="1076"/>
          <ac:spMkLst>
            <pc:docMk/>
            <pc:sldMk cId="0" sldId="17198"/>
            <ac:spMk id="14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14:55:40.442" v="578" actId="1076"/>
          <ac:spMkLst>
            <pc:docMk/>
            <pc:sldMk cId="0" sldId="17198"/>
            <ac:spMk id="15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14:56:58.476" v="597" actId="1076"/>
          <ac:spMkLst>
            <pc:docMk/>
            <pc:sldMk cId="0" sldId="17198"/>
            <ac:spMk id="16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20T15:08:18.243" v="632" actId="1076"/>
          <ac:spMkLst>
            <pc:docMk/>
            <pc:sldMk cId="0" sldId="17198"/>
            <ac:spMk id="19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51:07.266" v="557" actId="1076"/>
          <ac:spMkLst>
            <pc:docMk/>
            <pc:sldMk cId="0" sldId="17198"/>
            <ac:spMk id="20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21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22" creationId="{00000000-0000-0000-0000-000000000000}"/>
          </ac:spMkLst>
        </pc:spChg>
        <pc:spChg chg="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23" creationId="{00000000-0000-0000-0000-000000000000}"/>
          </ac:spMkLst>
        </pc:spChg>
        <pc:spChg chg="add mod">
          <ac:chgData name="Milena Yolima Muñoz Daza" userId="0e410f3d-0373-4644-9433-93855f3499b7" providerId="ADAL" clId="{790FA1B7-0AE7-46D7-8002-2014FD069CAD}" dt="2025-11-19T19:12:15.937" v="534" actId="1076"/>
          <ac:spMkLst>
            <pc:docMk/>
            <pc:sldMk cId="0" sldId="17198"/>
            <ac:spMk id="32" creationId="{4F48B507-4E17-9005-8379-AF65D8581637}"/>
          </ac:spMkLst>
        </pc:spChg>
        <pc:spChg chg="add mod">
          <ac:chgData name="Milena Yolima Muñoz Daza" userId="0e410f3d-0373-4644-9433-93855f3499b7" providerId="ADAL" clId="{790FA1B7-0AE7-46D7-8002-2014FD069CAD}" dt="2025-11-19T19:11:19.727" v="529" actId="1076"/>
          <ac:spMkLst>
            <pc:docMk/>
            <pc:sldMk cId="0" sldId="17198"/>
            <ac:spMk id="34" creationId="{FB82B63F-73E4-FE2B-8E81-B19EAEC48F15}"/>
          </ac:spMkLst>
        </pc:spChg>
        <pc:spChg chg="add mod">
          <ac:chgData name="Milena Yolima Muñoz Daza" userId="0e410f3d-0373-4644-9433-93855f3499b7" providerId="ADAL" clId="{790FA1B7-0AE7-46D7-8002-2014FD069CAD}" dt="2025-11-20T14:55:47.782" v="580" actId="1076"/>
          <ac:spMkLst>
            <pc:docMk/>
            <pc:sldMk cId="0" sldId="17198"/>
            <ac:spMk id="35" creationId="{767C6D84-8938-3E9A-E368-0B5C7C2AD7C7}"/>
          </ac:spMkLst>
        </pc:spChg>
        <pc:spChg chg="add mod">
          <ac:chgData name="Milena Yolima Muñoz Daza" userId="0e410f3d-0373-4644-9433-93855f3499b7" providerId="ADAL" clId="{790FA1B7-0AE7-46D7-8002-2014FD069CAD}" dt="2025-11-20T14:56:33.302" v="588" actId="1076"/>
          <ac:spMkLst>
            <pc:docMk/>
            <pc:sldMk cId="0" sldId="17198"/>
            <ac:spMk id="37" creationId="{FCFD5EA6-6B20-32C5-4913-5104F3EAA225}"/>
          </ac:spMkLst>
        </pc:spChg>
        <pc:spChg chg="add mod">
          <ac:chgData name="Milena Yolima Muñoz Daza" userId="0e410f3d-0373-4644-9433-93855f3499b7" providerId="ADAL" clId="{790FA1B7-0AE7-46D7-8002-2014FD069CAD}" dt="2025-11-19T19:09:44.793" v="510" actId="14100"/>
          <ac:spMkLst>
            <pc:docMk/>
            <pc:sldMk cId="0" sldId="17198"/>
            <ac:spMk id="50" creationId="{0F511F51-08EF-D3F1-EE0C-41F4D233E90D}"/>
          </ac:spMkLst>
        </pc:spChg>
        <pc:picChg chg="add mod">
          <ac:chgData name="Milena Yolima Muñoz Daza" userId="0e410f3d-0373-4644-9433-93855f3499b7" providerId="ADAL" clId="{790FA1B7-0AE7-46D7-8002-2014FD069CAD}" dt="2025-11-19T21:24:07.301" v="569" actId="1076"/>
          <ac:picMkLst>
            <pc:docMk/>
            <pc:sldMk cId="0" sldId="17198"/>
            <ac:picMk id="31" creationId="{3B4922F4-5782-04A8-D4BC-779AC4C6D897}"/>
          </ac:picMkLst>
        </pc:picChg>
        <pc:picChg chg="add mod modCrop">
          <ac:chgData name="Milena Yolima Muñoz Daza" userId="0e410f3d-0373-4644-9433-93855f3499b7" providerId="ADAL" clId="{790FA1B7-0AE7-46D7-8002-2014FD069CAD}" dt="2025-11-19T19:50:17.671" v="546" actId="732"/>
          <ac:picMkLst>
            <pc:docMk/>
            <pc:sldMk cId="0" sldId="17198"/>
            <ac:picMk id="33" creationId="{5118DF7E-29CD-8976-56FE-D2496064B6D7}"/>
          </ac:picMkLst>
        </pc:picChg>
        <pc:picChg chg="add mod">
          <ac:chgData name="Milena Yolima Muñoz Daza" userId="0e410f3d-0373-4644-9433-93855f3499b7" providerId="ADAL" clId="{790FA1B7-0AE7-46D7-8002-2014FD069CAD}" dt="2025-11-19T19:55:10.481" v="568" actId="208"/>
          <ac:picMkLst>
            <pc:docMk/>
            <pc:sldMk cId="0" sldId="17198"/>
            <ac:picMk id="39" creationId="{064C1761-FAFD-02C2-4B7B-0A4ABE6768D5}"/>
          </ac:picMkLst>
        </pc:picChg>
        <pc:picChg chg="add mod">
          <ac:chgData name="Milena Yolima Muñoz Daza" userId="0e410f3d-0373-4644-9433-93855f3499b7" providerId="ADAL" clId="{790FA1B7-0AE7-46D7-8002-2014FD069CAD}" dt="2025-11-19T19:54:30.472" v="562" actId="14861"/>
          <ac:picMkLst>
            <pc:docMk/>
            <pc:sldMk cId="0" sldId="17198"/>
            <ac:picMk id="40" creationId="{9A055401-CBF9-71BB-60FD-6D9D3E212B7E}"/>
          </ac:picMkLst>
        </pc:picChg>
        <pc:picChg chg="add del mod">
          <ac:chgData name="Milena Yolima Muñoz Daza" userId="0e410f3d-0373-4644-9433-93855f3499b7" providerId="ADAL" clId="{790FA1B7-0AE7-46D7-8002-2014FD069CAD}" dt="2025-11-19T19:54:15.870" v="561" actId="14861"/>
          <ac:picMkLst>
            <pc:docMk/>
            <pc:sldMk cId="0" sldId="17198"/>
            <ac:picMk id="41" creationId="{A66E977B-10A4-0C92-8328-A8CAE7D81F29}"/>
          </ac:picMkLst>
        </pc:picChg>
        <pc:picChg chg="add mod">
          <ac:chgData name="Milena Yolima Muñoz Daza" userId="0e410f3d-0373-4644-9433-93855f3499b7" providerId="ADAL" clId="{790FA1B7-0AE7-46D7-8002-2014FD069CAD}" dt="2025-11-19T19:54:48.013" v="564" actId="14861"/>
          <ac:picMkLst>
            <pc:docMk/>
            <pc:sldMk cId="0" sldId="17198"/>
            <ac:picMk id="42" creationId="{E474ED54-E7AA-435C-22DD-3B92D1F9C706}"/>
          </ac:picMkLst>
        </pc:picChg>
        <pc:picChg chg="add mod">
          <ac:chgData name="Milena Yolima Muñoz Daza" userId="0e410f3d-0373-4644-9433-93855f3499b7" providerId="ADAL" clId="{790FA1B7-0AE7-46D7-8002-2014FD069CAD}" dt="2025-11-19T19:54:39.989" v="563" actId="14861"/>
          <ac:picMkLst>
            <pc:docMk/>
            <pc:sldMk cId="0" sldId="17198"/>
            <ac:picMk id="43" creationId="{244FA84E-C8C2-91F0-C238-1E738DBD45D9}"/>
          </ac:picMkLst>
        </pc:picChg>
        <pc:picChg chg="add mod">
          <ac:chgData name="Milena Yolima Muñoz Daza" userId="0e410f3d-0373-4644-9433-93855f3499b7" providerId="ADAL" clId="{790FA1B7-0AE7-46D7-8002-2014FD069CAD}" dt="2025-11-19T19:54:56.631" v="565" actId="14861"/>
          <ac:picMkLst>
            <pc:docMk/>
            <pc:sldMk cId="0" sldId="17198"/>
            <ac:picMk id="44" creationId="{7120C1A7-6D8E-1F35-DB96-C67658A61BCE}"/>
          </ac:picMkLst>
        </pc:picChg>
      </pc:sldChg>
      <pc:sldChg chg="addSp delSp modSp new mod">
        <pc:chgData name="Milena Yolima Muñoz Daza" userId="0e410f3d-0373-4644-9433-93855f3499b7" providerId="ADAL" clId="{790FA1B7-0AE7-46D7-8002-2014FD069CAD}" dt="2025-11-26T19:13:36.593" v="1967" actId="1076"/>
        <pc:sldMkLst>
          <pc:docMk/>
          <pc:sldMk cId="3228215560" sldId="17205"/>
        </pc:sldMkLst>
        <pc:spChg chg="add mo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2" creationId="{1D5782C6-7300-05E9-91DA-22DFAB7C55F8}"/>
          </ac:spMkLst>
        </pc:spChg>
        <pc:spChg chg="add del mod ord">
          <ac:chgData name="Milena Yolima Muñoz Daza" userId="0e410f3d-0373-4644-9433-93855f3499b7" providerId="ADAL" clId="{790FA1B7-0AE7-46D7-8002-2014FD069CAD}" dt="2025-11-26T19:13:34.197" v="1966" actId="688"/>
          <ac:spMkLst>
            <pc:docMk/>
            <pc:sldMk cId="3228215560" sldId="17205"/>
            <ac:spMk id="30" creationId="{038B8075-39B2-BC97-1683-78B5ABBEC48F}"/>
          </ac:spMkLst>
        </pc:spChg>
        <pc:spChg chg="add del mod or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31" creationId="{C3E8A8AC-6364-036D-3891-C67F61EB974E}"/>
          </ac:spMkLst>
        </pc:spChg>
        <pc:spChg chg="add del mo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33" creationId="{9B823F62-15A2-6222-342A-C640BD78DCBB}"/>
          </ac:spMkLst>
        </pc:spChg>
        <pc:spChg chg="add del mod or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34" creationId="{64C25A21-2E18-A2B0-F821-A9F584ECC780}"/>
          </ac:spMkLst>
        </pc:spChg>
        <pc:spChg chg="mod">
          <ac:chgData name="Milena Yolima Muñoz Daza" userId="0e410f3d-0373-4644-9433-93855f3499b7" providerId="ADAL" clId="{790FA1B7-0AE7-46D7-8002-2014FD069CAD}" dt="2025-11-26T19:13:36.593" v="1967" actId="1076"/>
          <ac:spMkLst>
            <pc:docMk/>
            <pc:sldMk cId="3228215560" sldId="17205"/>
            <ac:spMk id="41" creationId="{9894D5E9-C0DB-97B5-B213-C5DEF0CEBC64}"/>
          </ac:spMkLst>
        </pc:spChg>
        <pc:spChg chg="mo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42" creationId="{ECD17056-9451-16FB-8AE1-7C060ED22578}"/>
          </ac:spMkLst>
        </pc:spChg>
        <pc:spChg chg="add mod ord">
          <ac:chgData name="Milena Yolima Muñoz Daza" userId="0e410f3d-0373-4644-9433-93855f3499b7" providerId="ADAL" clId="{790FA1B7-0AE7-46D7-8002-2014FD069CAD}" dt="2025-11-26T17:56:51.998" v="1886" actId="1076"/>
          <ac:spMkLst>
            <pc:docMk/>
            <pc:sldMk cId="3228215560" sldId="17205"/>
            <ac:spMk id="43" creationId="{B8932FD3-1654-9DE6-27A6-C852145E341E}"/>
          </ac:spMkLst>
        </pc:spChg>
        <pc:spChg chg="add mod">
          <ac:chgData name="Milena Yolima Muñoz Daza" userId="0e410f3d-0373-4644-9433-93855f3499b7" providerId="ADAL" clId="{790FA1B7-0AE7-46D7-8002-2014FD069CAD}" dt="2025-11-26T17:56:38.292" v="1885" actId="1076"/>
          <ac:spMkLst>
            <pc:docMk/>
            <pc:sldMk cId="3228215560" sldId="17205"/>
            <ac:spMk id="45" creationId="{F8D95BD4-A331-9B1B-4DC5-8D216FA8B6A6}"/>
          </ac:spMkLst>
        </pc:spChg>
        <pc:spChg chg="add mod">
          <ac:chgData name="Milena Yolima Muñoz Daza" userId="0e410f3d-0373-4644-9433-93855f3499b7" providerId="ADAL" clId="{790FA1B7-0AE7-46D7-8002-2014FD069CAD}" dt="2025-11-20T16:47:57.500" v="1177"/>
          <ac:spMkLst>
            <pc:docMk/>
            <pc:sldMk cId="3228215560" sldId="17205"/>
            <ac:spMk id="47" creationId="{23ED5FAA-2E42-5DD8-50C6-01B9F06F22CE}"/>
          </ac:spMkLst>
        </pc:spChg>
        <pc:spChg chg="add mod">
          <ac:chgData name="Milena Yolima Muñoz Daza" userId="0e410f3d-0373-4644-9433-93855f3499b7" providerId="ADAL" clId="{790FA1B7-0AE7-46D7-8002-2014FD069CAD}" dt="2025-11-26T17:57:05.695" v="1889" actId="14100"/>
          <ac:spMkLst>
            <pc:docMk/>
            <pc:sldMk cId="3228215560" sldId="17205"/>
            <ac:spMk id="49" creationId="{914AB738-3FA8-D973-B4D9-8AA41AE77CEF}"/>
          </ac:spMkLst>
        </pc:spChg>
        <pc:spChg chg="add mod">
          <ac:chgData name="Milena Yolima Muñoz Daza" userId="0e410f3d-0373-4644-9433-93855f3499b7" providerId="ADAL" clId="{790FA1B7-0AE7-46D7-8002-2014FD069CAD}" dt="2025-11-26T17:57:03.624" v="1888" actId="14100"/>
          <ac:spMkLst>
            <pc:docMk/>
            <pc:sldMk cId="3228215560" sldId="17205"/>
            <ac:spMk id="50" creationId="{6BF56D5A-8333-9C98-BA62-E1D8A1317621}"/>
          </ac:spMkLst>
        </pc:spChg>
        <pc:spChg chg="add mod">
          <ac:chgData name="Milena Yolima Muñoz Daza" userId="0e410f3d-0373-4644-9433-93855f3499b7" providerId="ADAL" clId="{790FA1B7-0AE7-46D7-8002-2014FD069CAD}" dt="2025-11-26T19:12:40.527" v="1957" actId="1076"/>
          <ac:spMkLst>
            <pc:docMk/>
            <pc:sldMk cId="3228215560" sldId="17205"/>
            <ac:spMk id="53" creationId="{FBFE4C6C-C131-6BE0-D8A8-50375F429377}"/>
          </ac:spMkLst>
        </pc:spChg>
        <pc:spChg chg="add mod">
          <ac:chgData name="Milena Yolima Muñoz Daza" userId="0e410f3d-0373-4644-9433-93855f3499b7" providerId="ADAL" clId="{790FA1B7-0AE7-46D7-8002-2014FD069CAD}" dt="2025-11-26T19:12:43.443" v="1958" actId="1076"/>
          <ac:spMkLst>
            <pc:docMk/>
            <pc:sldMk cId="3228215560" sldId="17205"/>
            <ac:spMk id="57" creationId="{A4B9A282-E1A5-CE91-856C-4EB574819114}"/>
          </ac:spMkLst>
        </pc:spChg>
        <pc:spChg chg="add mod">
          <ac:chgData name="Milena Yolima Muñoz Daza" userId="0e410f3d-0373-4644-9433-93855f3499b7" providerId="ADAL" clId="{790FA1B7-0AE7-46D7-8002-2014FD069CAD}" dt="2025-11-26T19:12:21.743" v="1952" actId="1076"/>
          <ac:spMkLst>
            <pc:docMk/>
            <pc:sldMk cId="3228215560" sldId="17205"/>
            <ac:spMk id="59" creationId="{2944CEDC-D695-F15F-E5A3-9EC6AAC3A24A}"/>
          </ac:spMkLst>
        </pc:spChg>
        <pc:spChg chg="add mod">
          <ac:chgData name="Milena Yolima Muñoz Daza" userId="0e410f3d-0373-4644-9433-93855f3499b7" providerId="ADAL" clId="{790FA1B7-0AE7-46D7-8002-2014FD069CAD}" dt="2025-11-26T19:12:37.816" v="1956" actId="1076"/>
          <ac:spMkLst>
            <pc:docMk/>
            <pc:sldMk cId="3228215560" sldId="17205"/>
            <ac:spMk id="67" creationId="{120B784D-93F5-096D-B514-EDA856BACB3F}"/>
          </ac:spMkLst>
        </pc:spChg>
        <pc:spChg chg="add mod">
          <ac:chgData name="Milena Yolima Muñoz Daza" userId="0e410f3d-0373-4644-9433-93855f3499b7" providerId="ADAL" clId="{790FA1B7-0AE7-46D7-8002-2014FD069CAD}" dt="2025-11-26T19:12:46.695" v="1959" actId="1076"/>
          <ac:spMkLst>
            <pc:docMk/>
            <pc:sldMk cId="3228215560" sldId="17205"/>
            <ac:spMk id="71" creationId="{88696ED3-F217-F261-7EF4-8D3E7D972CFC}"/>
          </ac:spMkLst>
        </pc:spChg>
        <pc:spChg chg="add mod">
          <ac:chgData name="Milena Yolima Muñoz Daza" userId="0e410f3d-0373-4644-9433-93855f3499b7" providerId="ADAL" clId="{790FA1B7-0AE7-46D7-8002-2014FD069CAD}" dt="2025-11-26T19:12:29.084" v="1953" actId="1076"/>
          <ac:spMkLst>
            <pc:docMk/>
            <pc:sldMk cId="3228215560" sldId="17205"/>
            <ac:spMk id="73" creationId="{0036EDFC-5597-1FB8-A69D-FE526BDB3C44}"/>
          </ac:spMkLst>
        </pc:spChg>
        <pc:picChg chg="add mod">
          <ac:chgData name="Milena Yolima Muñoz Daza" userId="0e410f3d-0373-4644-9433-93855f3499b7" providerId="ADAL" clId="{790FA1B7-0AE7-46D7-8002-2014FD069CAD}" dt="2025-11-20T16:15:28.711" v="906" actId="1076"/>
          <ac:picMkLst>
            <pc:docMk/>
            <pc:sldMk cId="3228215560" sldId="17205"/>
            <ac:picMk id="60" creationId="{AC72874B-0E47-081B-AAAD-5EA6B9F56E89}"/>
          </ac:picMkLst>
        </pc:picChg>
        <pc:picChg chg="add mod">
          <ac:chgData name="Milena Yolima Muñoz Daza" userId="0e410f3d-0373-4644-9433-93855f3499b7" providerId="ADAL" clId="{790FA1B7-0AE7-46D7-8002-2014FD069CAD}" dt="2025-11-26T17:56:51.998" v="1886" actId="1076"/>
          <ac:picMkLst>
            <pc:docMk/>
            <pc:sldMk cId="3228215560" sldId="17205"/>
            <ac:picMk id="1026" creationId="{12E3FC89-76E2-7222-3D03-1E42DCC0269E}"/>
          </ac:picMkLst>
        </pc:picChg>
        <pc:picChg chg="add mod">
          <ac:chgData name="Milena Yolima Muñoz Daza" userId="0e410f3d-0373-4644-9433-93855f3499b7" providerId="ADAL" clId="{790FA1B7-0AE7-46D7-8002-2014FD069CAD}" dt="2025-11-26T19:13:10.516" v="1962"/>
          <ac:picMkLst>
            <pc:docMk/>
            <pc:sldMk cId="3228215560" sldId="17205"/>
            <ac:picMk id="1028" creationId="{A96A2B64-E691-5ACC-1763-C493E8B57B4F}"/>
          </ac:picMkLst>
        </pc:picChg>
        <pc:picChg chg="add mod">
          <ac:chgData name="Milena Yolima Muñoz Daza" userId="0e410f3d-0373-4644-9433-93855f3499b7" providerId="ADAL" clId="{790FA1B7-0AE7-46D7-8002-2014FD069CAD}" dt="2025-11-20T16:32:23.791" v="1063" actId="1076"/>
          <ac:picMkLst>
            <pc:docMk/>
            <pc:sldMk cId="3228215560" sldId="17205"/>
            <ac:picMk id="1030" creationId="{52DAD261-C984-887C-569E-4C84C1037930}"/>
          </ac:picMkLst>
        </pc:picChg>
        <pc:picChg chg="add mod">
          <ac:chgData name="Milena Yolima Muñoz Daza" userId="0e410f3d-0373-4644-9433-93855f3499b7" providerId="ADAL" clId="{790FA1B7-0AE7-46D7-8002-2014FD069CAD}" dt="2025-11-26T19:13:01.831" v="1961" actId="1076"/>
          <ac:picMkLst>
            <pc:docMk/>
            <pc:sldMk cId="3228215560" sldId="17205"/>
            <ac:picMk id="1032" creationId="{F0382430-FCC4-68F1-D705-79C5F3C4BF8F}"/>
          </ac:picMkLst>
        </pc:picChg>
        <pc:cxnChg chg="add mod">
          <ac:chgData name="Milena Yolima Muñoz Daza" userId="0e410f3d-0373-4644-9433-93855f3499b7" providerId="ADAL" clId="{790FA1B7-0AE7-46D7-8002-2014FD069CAD}" dt="2025-11-20T15:21:37.494" v="678" actId="1076"/>
          <ac:cxnSpMkLst>
            <pc:docMk/>
            <pc:sldMk cId="3228215560" sldId="17205"/>
            <ac:cxnSpMk id="48" creationId="{B71DB99C-5875-B806-C883-31CAF21D6CDF}"/>
          </ac:cxnSpMkLst>
        </pc:cxnChg>
      </pc:sldChg>
      <pc:sldChg chg="modSp mod">
        <pc:chgData name="Milena Yolima Muñoz Daza" userId="0e410f3d-0373-4644-9433-93855f3499b7" providerId="ADAL" clId="{790FA1B7-0AE7-46D7-8002-2014FD069CAD}" dt="2025-11-26T19:12:03.613" v="1950" actId="688"/>
        <pc:sldMkLst>
          <pc:docMk/>
          <pc:sldMk cId="3248319961" sldId="17206"/>
        </pc:sldMkLst>
        <pc:spChg chg="mod">
          <ac:chgData name="Milena Yolima Muñoz Daza" userId="0e410f3d-0373-4644-9433-93855f3499b7" providerId="ADAL" clId="{790FA1B7-0AE7-46D7-8002-2014FD069CAD}" dt="2025-11-20T21:13:16.355" v="1856" actId="14100"/>
          <ac:spMkLst>
            <pc:docMk/>
            <pc:sldMk cId="3248319961" sldId="17206"/>
            <ac:spMk id="2" creationId="{005D91C6-7E43-5C38-8D4A-84DA81901632}"/>
          </ac:spMkLst>
        </pc:spChg>
        <pc:spChg chg="mod">
          <ac:chgData name="Milena Yolima Muñoz Daza" userId="0e410f3d-0373-4644-9433-93855f3499b7" providerId="ADAL" clId="{790FA1B7-0AE7-46D7-8002-2014FD069CAD}" dt="2025-11-26T19:11:53.404" v="1947" actId="1076"/>
          <ac:spMkLst>
            <pc:docMk/>
            <pc:sldMk cId="3248319961" sldId="17206"/>
            <ac:spMk id="30" creationId="{5E85060A-6D6C-31B0-7580-17C2BFC813B7}"/>
          </ac:spMkLst>
        </pc:spChg>
        <pc:spChg chg="mod">
          <ac:chgData name="Milena Yolima Muñoz Daza" userId="0e410f3d-0373-4644-9433-93855f3499b7" providerId="ADAL" clId="{790FA1B7-0AE7-46D7-8002-2014FD069CAD}" dt="2025-11-26T19:11:38.013" v="1942" actId="1076"/>
          <ac:spMkLst>
            <pc:docMk/>
            <pc:sldMk cId="3248319961" sldId="17206"/>
            <ac:spMk id="31" creationId="{D002FDD5-B196-1814-A11A-A7F98755F875}"/>
          </ac:spMkLst>
        </pc:spChg>
        <pc:spChg chg="mod">
          <ac:chgData name="Milena Yolima Muñoz Daza" userId="0e410f3d-0373-4644-9433-93855f3499b7" providerId="ADAL" clId="{790FA1B7-0AE7-46D7-8002-2014FD069CAD}" dt="2025-11-26T19:11:01.025" v="1930" actId="1076"/>
          <ac:spMkLst>
            <pc:docMk/>
            <pc:sldMk cId="3248319961" sldId="17206"/>
            <ac:spMk id="33" creationId="{309BEED4-643F-D0A4-17E1-11CCDC31508A}"/>
          </ac:spMkLst>
        </pc:spChg>
        <pc:spChg chg="mod">
          <ac:chgData name="Milena Yolima Muñoz Daza" userId="0e410f3d-0373-4644-9433-93855f3499b7" providerId="ADAL" clId="{790FA1B7-0AE7-46D7-8002-2014FD069CAD}" dt="2025-11-20T21:13:50.129" v="1865" actId="14100"/>
          <ac:spMkLst>
            <pc:docMk/>
            <pc:sldMk cId="3248319961" sldId="17206"/>
            <ac:spMk id="34" creationId="{E4607C65-F168-107D-1F08-355462CC73AE}"/>
          </ac:spMkLst>
        </pc:spChg>
        <pc:spChg chg="mod">
          <ac:chgData name="Milena Yolima Muñoz Daza" userId="0e410f3d-0373-4644-9433-93855f3499b7" providerId="ADAL" clId="{790FA1B7-0AE7-46D7-8002-2014FD069CAD}" dt="2025-11-26T19:11:53.404" v="1947" actId="1076"/>
          <ac:spMkLst>
            <pc:docMk/>
            <pc:sldMk cId="3248319961" sldId="17206"/>
            <ac:spMk id="41" creationId="{BC87F89D-DFCF-8FE8-8166-BE0A77782545}"/>
          </ac:spMkLst>
        </pc:spChg>
        <pc:spChg chg="mod">
          <ac:chgData name="Milena Yolima Muñoz Daza" userId="0e410f3d-0373-4644-9433-93855f3499b7" providerId="ADAL" clId="{790FA1B7-0AE7-46D7-8002-2014FD069CAD}" dt="2025-11-26T19:11:41.966" v="1944" actId="1076"/>
          <ac:spMkLst>
            <pc:docMk/>
            <pc:sldMk cId="3248319961" sldId="17206"/>
            <ac:spMk id="42" creationId="{FA36A4EA-C236-735B-2D02-1CCD8410704E}"/>
          </ac:spMkLst>
        </pc:spChg>
        <pc:spChg chg="mod">
          <ac:chgData name="Milena Yolima Muñoz Daza" userId="0e410f3d-0373-4644-9433-93855f3499b7" providerId="ADAL" clId="{790FA1B7-0AE7-46D7-8002-2014FD069CAD}" dt="2025-11-26T19:12:03.613" v="1950" actId="688"/>
          <ac:spMkLst>
            <pc:docMk/>
            <pc:sldMk cId="3248319961" sldId="17206"/>
            <ac:spMk id="43" creationId="{883ED066-828B-2809-7C98-5E8FF0F143E9}"/>
          </ac:spMkLst>
        </pc:spChg>
        <pc:spChg chg="mod">
          <ac:chgData name="Milena Yolima Muñoz Daza" userId="0e410f3d-0373-4644-9433-93855f3499b7" providerId="ADAL" clId="{790FA1B7-0AE7-46D7-8002-2014FD069CAD}" dt="2025-11-26T19:11:57.814" v="1948" actId="1076"/>
          <ac:spMkLst>
            <pc:docMk/>
            <pc:sldMk cId="3248319961" sldId="17206"/>
            <ac:spMk id="49" creationId="{F6E10E56-10F1-4799-467F-AA98B9B16A42}"/>
          </ac:spMkLst>
        </pc:spChg>
        <pc:spChg chg="mod">
          <ac:chgData name="Milena Yolima Muñoz Daza" userId="0e410f3d-0373-4644-9433-93855f3499b7" providerId="ADAL" clId="{790FA1B7-0AE7-46D7-8002-2014FD069CAD}" dt="2025-11-26T19:11:26.075" v="1938" actId="1076"/>
          <ac:spMkLst>
            <pc:docMk/>
            <pc:sldMk cId="3248319961" sldId="17206"/>
            <ac:spMk id="67" creationId="{19EAF63C-3722-E703-2861-DA914ADF5C8A}"/>
          </ac:spMkLst>
        </pc:spChg>
        <pc:spChg chg="mod">
          <ac:chgData name="Milena Yolima Muñoz Daza" userId="0e410f3d-0373-4644-9433-93855f3499b7" providerId="ADAL" clId="{790FA1B7-0AE7-46D7-8002-2014FD069CAD}" dt="2025-11-26T19:08:37.885" v="1894" actId="1076"/>
          <ac:spMkLst>
            <pc:docMk/>
            <pc:sldMk cId="3248319961" sldId="17206"/>
            <ac:spMk id="71" creationId="{49BB53FB-9630-1194-0B56-836A1C25EE86}"/>
          </ac:spMkLst>
        </pc:spChg>
        <pc:spChg chg="mod">
          <ac:chgData name="Milena Yolima Muñoz Daza" userId="0e410f3d-0373-4644-9433-93855f3499b7" providerId="ADAL" clId="{790FA1B7-0AE7-46D7-8002-2014FD069CAD}" dt="2025-11-26T19:12:00.943" v="1949" actId="1076"/>
          <ac:spMkLst>
            <pc:docMk/>
            <pc:sldMk cId="3248319961" sldId="17206"/>
            <ac:spMk id="73" creationId="{191A3050-B38B-55DC-7727-FFF464CEFC1F}"/>
          </ac:spMkLst>
        </pc:spChg>
        <pc:picChg chg="mod">
          <ac:chgData name="Milena Yolima Muñoz Daza" userId="0e410f3d-0373-4644-9433-93855f3499b7" providerId="ADAL" clId="{790FA1B7-0AE7-46D7-8002-2014FD069CAD}" dt="2025-11-26T19:11:45.628" v="1946" actId="1076"/>
          <ac:picMkLst>
            <pc:docMk/>
            <pc:sldMk cId="3248319961" sldId="17206"/>
            <ac:picMk id="1028" creationId="{50D78675-A392-92F0-E957-381FCCC7FFDB}"/>
          </ac:picMkLst>
        </pc:picChg>
        <pc:picChg chg="mod">
          <ac:chgData name="Milena Yolima Muñoz Daza" userId="0e410f3d-0373-4644-9433-93855f3499b7" providerId="ADAL" clId="{790FA1B7-0AE7-46D7-8002-2014FD069CAD}" dt="2025-11-26T19:11:53.404" v="1947" actId="1076"/>
          <ac:picMkLst>
            <pc:docMk/>
            <pc:sldMk cId="3248319961" sldId="17206"/>
            <ac:picMk id="1030" creationId="{E5695705-47E1-A182-BCD4-A02169F70E19}"/>
          </ac:picMkLst>
        </pc:picChg>
        <pc:picChg chg="mod">
          <ac:chgData name="Milena Yolima Muñoz Daza" userId="0e410f3d-0373-4644-9433-93855f3499b7" providerId="ADAL" clId="{790FA1B7-0AE7-46D7-8002-2014FD069CAD}" dt="2025-11-26T19:11:09.487" v="1933" actId="1076"/>
          <ac:picMkLst>
            <pc:docMk/>
            <pc:sldMk cId="3248319961" sldId="17206"/>
            <ac:picMk id="1032" creationId="{A5B7207C-4E39-4304-8EAA-D605C999A1EF}"/>
          </ac:picMkLst>
        </pc:picChg>
      </pc:sldChg>
      <pc:sldChg chg="addSp delSp modSp mod">
        <pc:chgData name="Milena Yolima Muñoz Daza" userId="0e410f3d-0373-4644-9433-93855f3499b7" providerId="ADAL" clId="{790FA1B7-0AE7-46D7-8002-2014FD069CAD}" dt="2025-11-26T19:27:02.837" v="2176" actId="1076"/>
        <pc:sldMkLst>
          <pc:docMk/>
          <pc:sldMk cId="2044745620" sldId="17207"/>
        </pc:sldMkLst>
        <pc:spChg chg="mod">
          <ac:chgData name="Milena Yolima Muñoz Daza" userId="0e410f3d-0373-4644-9433-93855f3499b7" providerId="ADAL" clId="{790FA1B7-0AE7-46D7-8002-2014FD069CAD}" dt="2025-11-20T21:14:27.549" v="1866" actId="1076"/>
          <ac:spMkLst>
            <pc:docMk/>
            <pc:sldMk cId="2044745620" sldId="17207"/>
            <ac:spMk id="5" creationId="{DD1683B9-6B65-E797-5EDF-12FE307CB8F3}"/>
          </ac:spMkLst>
        </pc:spChg>
        <pc:spChg chg="mod">
          <ac:chgData name="Milena Yolima Muñoz Daza" userId="0e410f3d-0373-4644-9433-93855f3499b7" providerId="ADAL" clId="{790FA1B7-0AE7-46D7-8002-2014FD069CAD}" dt="2025-11-20T21:20:39.833" v="1868"/>
          <ac:spMkLst>
            <pc:docMk/>
            <pc:sldMk cId="2044745620" sldId="17207"/>
            <ac:spMk id="19" creationId="{4C37CEE2-C19B-2460-3B71-7C0153108608}"/>
          </ac:spMkLst>
        </pc:spChg>
        <pc:picChg chg="add del mod">
          <ac:chgData name="Milena Yolima Muñoz Daza" userId="0e410f3d-0373-4644-9433-93855f3499b7" providerId="ADAL" clId="{790FA1B7-0AE7-46D7-8002-2014FD069CAD}" dt="2025-11-26T19:24:20.509" v="2023" actId="478"/>
          <ac:picMkLst>
            <pc:docMk/>
            <pc:sldMk cId="2044745620" sldId="17207"/>
            <ac:picMk id="1026" creationId="{4D3A4574-93AD-F9C3-0E07-99475E491893}"/>
          </ac:picMkLst>
        </pc:picChg>
        <pc:picChg chg="add del mod">
          <ac:chgData name="Milena Yolima Muñoz Daza" userId="0e410f3d-0373-4644-9433-93855f3499b7" providerId="ADAL" clId="{790FA1B7-0AE7-46D7-8002-2014FD069CAD}" dt="2025-11-26T19:20:53.860" v="1999" actId="478"/>
          <ac:picMkLst>
            <pc:docMk/>
            <pc:sldMk cId="2044745620" sldId="17207"/>
            <ac:picMk id="1028" creationId="{6F2F5EAD-C422-B0E3-9E6D-0BDE6F829A98}"/>
          </ac:picMkLst>
        </pc:picChg>
        <pc:picChg chg="add del mod">
          <ac:chgData name="Milena Yolima Muñoz Daza" userId="0e410f3d-0373-4644-9433-93855f3499b7" providerId="ADAL" clId="{790FA1B7-0AE7-46D7-8002-2014FD069CAD}" dt="2025-11-26T19:23:37.401" v="2009" actId="478"/>
          <ac:picMkLst>
            <pc:docMk/>
            <pc:sldMk cId="2044745620" sldId="17207"/>
            <ac:picMk id="1030" creationId="{480B06E9-0F55-5178-D6B1-2EC0AD40C61F}"/>
          </ac:picMkLst>
        </pc:picChg>
        <pc:picChg chg="add mod">
          <ac:chgData name="Milena Yolima Muñoz Daza" userId="0e410f3d-0373-4644-9433-93855f3499b7" providerId="ADAL" clId="{790FA1B7-0AE7-46D7-8002-2014FD069CAD}" dt="2025-11-26T19:27:02.837" v="2176" actId="1076"/>
          <ac:picMkLst>
            <pc:docMk/>
            <pc:sldMk cId="2044745620" sldId="17207"/>
            <ac:picMk id="1032" creationId="{73E7A50C-6F8B-247A-CE63-ECF29C6AE171}"/>
          </ac:picMkLst>
        </pc:picChg>
      </pc:sldChg>
    </pc:docChg>
  </pc:docChgLst>
  <pc:docChgLst>
    <pc:chgData name="Oscar Javier Hernandez Martinez" userId="6d40d029-eb8c-43d2-a9da-d307144263dc" providerId="ADAL" clId="{B19BE0E4-821C-481D-A006-0D8991ADD9FB}"/>
    <pc:docChg chg="undo custSel addSld delSld modSld">
      <pc:chgData name="Oscar Javier Hernandez Martinez" userId="6d40d029-eb8c-43d2-a9da-d307144263dc" providerId="ADAL" clId="{B19BE0E4-821C-481D-A006-0D8991ADD9FB}" dt="2025-11-27T13:35:39.369" v="1381" actId="20577"/>
      <pc:docMkLst>
        <pc:docMk/>
      </pc:docMkLst>
      <pc:sldChg chg="modSp mod">
        <pc:chgData name="Oscar Javier Hernandez Martinez" userId="6d40d029-eb8c-43d2-a9da-d307144263dc" providerId="ADAL" clId="{B19BE0E4-821C-481D-A006-0D8991ADD9FB}" dt="2025-11-20T21:28:37.962" v="1067" actId="113"/>
        <pc:sldMkLst>
          <pc:docMk/>
          <pc:sldMk cId="626655170" sldId="257"/>
        </pc:sldMkLst>
        <pc:spChg chg="mod">
          <ac:chgData name="Oscar Javier Hernandez Martinez" userId="6d40d029-eb8c-43d2-a9da-d307144263dc" providerId="ADAL" clId="{B19BE0E4-821C-481D-A006-0D8991ADD9FB}" dt="2025-11-20T21:28:37.962" v="1067" actId="113"/>
          <ac:spMkLst>
            <pc:docMk/>
            <pc:sldMk cId="626655170" sldId="257"/>
            <ac:spMk id="3" creationId="{2792A811-9BB5-718C-4AE6-00A7950488E8}"/>
          </ac:spMkLst>
        </pc:spChg>
      </pc:sldChg>
      <pc:sldChg chg="modSp mod">
        <pc:chgData name="Oscar Javier Hernandez Martinez" userId="6d40d029-eb8c-43d2-a9da-d307144263dc" providerId="ADAL" clId="{B19BE0E4-821C-481D-A006-0D8991ADD9FB}" dt="2025-11-27T13:35:39.369" v="1381" actId="20577"/>
        <pc:sldMkLst>
          <pc:docMk/>
          <pc:sldMk cId="0" sldId="261"/>
        </pc:sldMkLst>
        <pc:spChg chg="mod">
          <ac:chgData name="Oscar Javier Hernandez Martinez" userId="6d40d029-eb8c-43d2-a9da-d307144263dc" providerId="ADAL" clId="{B19BE0E4-821C-481D-A006-0D8991ADD9FB}" dt="2025-11-20T20:40:43.125" v="1001" actId="403"/>
          <ac:spMkLst>
            <pc:docMk/>
            <pc:sldMk cId="0" sldId="261"/>
            <ac:spMk id="19" creationId="{00000000-0000-0000-0000-000000000000}"/>
          </ac:spMkLst>
        </pc:spChg>
        <pc:spChg chg="mod">
          <ac:chgData name="Oscar Javier Hernandez Martinez" userId="6d40d029-eb8c-43d2-a9da-d307144263dc" providerId="ADAL" clId="{B19BE0E4-821C-481D-A006-0D8991ADD9FB}" dt="2025-11-27T13:33:35.816" v="1372"/>
          <ac:spMkLst>
            <pc:docMk/>
            <pc:sldMk cId="0" sldId="261"/>
            <ac:spMk id="25" creationId="{00000000-0000-0000-0000-000000000000}"/>
          </ac:spMkLst>
        </pc:spChg>
        <pc:spChg chg="mod">
          <ac:chgData name="Oscar Javier Hernandez Martinez" userId="6d40d029-eb8c-43d2-a9da-d307144263dc" providerId="ADAL" clId="{B19BE0E4-821C-481D-A006-0D8991ADD9FB}" dt="2025-11-27T13:35:39.369" v="1381" actId="2057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Oscar Javier Hernandez Martinez" userId="6d40d029-eb8c-43d2-a9da-d307144263dc" providerId="ADAL" clId="{B19BE0E4-821C-481D-A006-0D8991ADD9FB}" dt="2025-11-20T21:45:43.365" v="1356" actId="13926"/>
          <ac:spMkLst>
            <pc:docMk/>
            <pc:sldMk cId="0" sldId="261"/>
            <ac:spMk id="28" creationId="{00000000-0000-0000-0000-000000000000}"/>
          </ac:spMkLst>
        </pc:spChg>
        <pc:spChg chg="mod">
          <ac:chgData name="Oscar Javier Hernandez Martinez" userId="6d40d029-eb8c-43d2-a9da-d307144263dc" providerId="ADAL" clId="{B19BE0E4-821C-481D-A006-0D8991ADD9FB}" dt="2025-11-20T20:40:55.078" v="1004" actId="403"/>
          <ac:spMkLst>
            <pc:docMk/>
            <pc:sldMk cId="0" sldId="261"/>
            <ac:spMk id="31" creationId="{00000000-0000-0000-0000-000000000000}"/>
          </ac:spMkLst>
        </pc:spChg>
        <pc:grpChg chg="mod">
          <ac:chgData name="Oscar Javier Hernandez Martinez" userId="6d40d029-eb8c-43d2-a9da-d307144263dc" providerId="ADAL" clId="{B19BE0E4-821C-481D-A006-0D8991ADD9FB}" dt="2025-11-27T13:35:27.563" v="1377" actId="1076"/>
          <ac:grpSpMkLst>
            <pc:docMk/>
            <pc:sldMk cId="0" sldId="261"/>
            <ac:grpSpMk id="24" creationId="{00000000-0000-0000-0000-000000000000}"/>
          </ac:grpSpMkLst>
        </pc:grpChg>
      </pc:sldChg>
      <pc:sldChg chg="addSp delSp modSp mod">
        <pc:chgData name="Oscar Javier Hernandez Martinez" userId="6d40d029-eb8c-43d2-a9da-d307144263dc" providerId="ADAL" clId="{B19BE0E4-821C-481D-A006-0D8991ADD9FB}" dt="2025-11-20T21:25:25.502" v="1060" actId="1076"/>
        <pc:sldMkLst>
          <pc:docMk/>
          <pc:sldMk cId="3702631056" sldId="16999"/>
        </pc:sldMkLst>
        <pc:spChg chg="mod">
          <ac:chgData name="Oscar Javier Hernandez Martinez" userId="6d40d029-eb8c-43d2-a9da-d307144263dc" providerId="ADAL" clId="{B19BE0E4-821C-481D-A006-0D8991ADD9FB}" dt="2025-11-20T20:53:23.039" v="1040" actId="1076"/>
          <ac:spMkLst>
            <pc:docMk/>
            <pc:sldMk cId="3702631056" sldId="16999"/>
            <ac:spMk id="5" creationId="{3F213BEE-16F5-31DF-FC7A-0D3894E5A7BA}"/>
          </ac:spMkLst>
        </pc:spChg>
        <pc:spChg chg="mod">
          <ac:chgData name="Oscar Javier Hernandez Martinez" userId="6d40d029-eb8c-43d2-a9da-d307144263dc" providerId="ADAL" clId="{B19BE0E4-821C-481D-A006-0D8991ADD9FB}" dt="2025-11-20T21:25:25.502" v="1060" actId="1076"/>
          <ac:spMkLst>
            <pc:docMk/>
            <pc:sldMk cId="3702631056" sldId="16999"/>
            <ac:spMk id="6" creationId="{5B587C05-2AB6-2818-A036-189FDC1537BF}"/>
          </ac:spMkLst>
        </pc:spChg>
        <pc:graphicFrameChg chg="add mod">
          <ac:chgData name="Oscar Javier Hernandez Martinez" userId="6d40d029-eb8c-43d2-a9da-d307144263dc" providerId="ADAL" clId="{B19BE0E4-821C-481D-A006-0D8991ADD9FB}" dt="2025-11-20T21:24:45.326" v="1056" actId="207"/>
          <ac:graphicFrameMkLst>
            <pc:docMk/>
            <pc:sldMk cId="3702631056" sldId="16999"/>
            <ac:graphicFrameMk id="10" creationId="{30300DCA-CFC2-47D2-A621-AD6EA7331360}"/>
          </ac:graphicFrameMkLst>
        </pc:graphicFrameChg>
      </pc:sldChg>
      <pc:sldChg chg="modSp mod">
        <pc:chgData name="Oscar Javier Hernandez Martinez" userId="6d40d029-eb8c-43d2-a9da-d307144263dc" providerId="ADAL" clId="{B19BE0E4-821C-481D-A006-0D8991ADD9FB}" dt="2025-11-20T21:48:07.844" v="1359" actId="20577"/>
        <pc:sldMkLst>
          <pc:docMk/>
          <pc:sldMk cId="3228215560" sldId="17205"/>
        </pc:sldMkLst>
        <pc:spChg chg="mod">
          <ac:chgData name="Oscar Javier Hernandez Martinez" userId="6d40d029-eb8c-43d2-a9da-d307144263dc" providerId="ADAL" clId="{B19BE0E4-821C-481D-A006-0D8991ADD9FB}" dt="2025-11-20T20:29:38.243" v="973" actId="1076"/>
          <ac:spMkLst>
            <pc:docMk/>
            <pc:sldMk cId="3228215560" sldId="17205"/>
            <ac:spMk id="30" creationId="{038B8075-39B2-BC97-1683-78B5ABBEC48F}"/>
          </ac:spMkLst>
        </pc:spChg>
        <pc:spChg chg="mod">
          <ac:chgData name="Oscar Javier Hernandez Martinez" userId="6d40d029-eb8c-43d2-a9da-d307144263dc" providerId="ADAL" clId="{B19BE0E4-821C-481D-A006-0D8991ADD9FB}" dt="2025-11-20T20:27:55.041" v="954" actId="1076"/>
          <ac:spMkLst>
            <pc:docMk/>
            <pc:sldMk cId="3228215560" sldId="17205"/>
            <ac:spMk id="31" creationId="{C3E8A8AC-6364-036D-3891-C67F61EB974E}"/>
          </ac:spMkLst>
        </pc:spChg>
        <pc:spChg chg="mod">
          <ac:chgData name="Oscar Javier Hernandez Martinez" userId="6d40d029-eb8c-43d2-a9da-d307144263dc" providerId="ADAL" clId="{B19BE0E4-821C-481D-A006-0D8991ADD9FB}" dt="2025-11-20T20:30:04.438" v="974" actId="1076"/>
          <ac:spMkLst>
            <pc:docMk/>
            <pc:sldMk cId="3228215560" sldId="17205"/>
            <ac:spMk id="33" creationId="{9B823F62-15A2-6222-342A-C640BD78DCBB}"/>
          </ac:spMkLst>
        </pc:spChg>
        <pc:spChg chg="mod">
          <ac:chgData name="Oscar Javier Hernandez Martinez" userId="6d40d029-eb8c-43d2-a9da-d307144263dc" providerId="ADAL" clId="{B19BE0E4-821C-481D-A006-0D8991ADD9FB}" dt="2025-11-20T20:28:58.074" v="966" actId="688"/>
          <ac:spMkLst>
            <pc:docMk/>
            <pc:sldMk cId="3228215560" sldId="17205"/>
            <ac:spMk id="34" creationId="{64C25A21-2E18-A2B0-F821-A9F584ECC780}"/>
          </ac:spMkLst>
        </pc:spChg>
        <pc:spChg chg="mod">
          <ac:chgData name="Oscar Javier Hernandez Martinez" userId="6d40d029-eb8c-43d2-a9da-d307144263dc" providerId="ADAL" clId="{B19BE0E4-821C-481D-A006-0D8991ADD9FB}" dt="2025-11-20T20:30:10.782" v="975" actId="1076"/>
          <ac:spMkLst>
            <pc:docMk/>
            <pc:sldMk cId="3228215560" sldId="17205"/>
            <ac:spMk id="41" creationId="{9894D5E9-C0DB-97B5-B213-C5DEF0CEBC64}"/>
          </ac:spMkLst>
        </pc:spChg>
        <pc:spChg chg="mod">
          <ac:chgData name="Oscar Javier Hernandez Martinez" userId="6d40d029-eb8c-43d2-a9da-d307144263dc" providerId="ADAL" clId="{B19BE0E4-821C-481D-A006-0D8991ADD9FB}" dt="2025-11-20T20:29:38.243" v="973" actId="1076"/>
          <ac:spMkLst>
            <pc:docMk/>
            <pc:sldMk cId="3228215560" sldId="17205"/>
            <ac:spMk id="42" creationId="{ECD17056-9451-16FB-8AE1-7C060ED22578}"/>
          </ac:spMkLst>
        </pc:spChg>
        <pc:spChg chg="mod">
          <ac:chgData name="Oscar Javier Hernandez Martinez" userId="6d40d029-eb8c-43d2-a9da-d307144263dc" providerId="ADAL" clId="{B19BE0E4-821C-481D-A006-0D8991ADD9FB}" dt="2025-11-20T20:30:04.438" v="974" actId="1076"/>
          <ac:spMkLst>
            <pc:docMk/>
            <pc:sldMk cId="3228215560" sldId="17205"/>
            <ac:spMk id="43" creationId="{B8932FD3-1654-9DE6-27A6-C852145E341E}"/>
          </ac:spMkLst>
        </pc:spChg>
        <pc:spChg chg="mod">
          <ac:chgData name="Oscar Javier Hernandez Martinez" userId="6d40d029-eb8c-43d2-a9da-d307144263dc" providerId="ADAL" clId="{B19BE0E4-821C-481D-A006-0D8991ADD9FB}" dt="2025-11-20T20:27:09.466" v="951" actId="1076"/>
          <ac:spMkLst>
            <pc:docMk/>
            <pc:sldMk cId="3228215560" sldId="17205"/>
            <ac:spMk id="45" creationId="{F8D95BD4-A331-9B1B-4DC5-8D216FA8B6A6}"/>
          </ac:spMkLst>
        </pc:spChg>
        <pc:spChg chg="mod">
          <ac:chgData name="Oscar Javier Hernandez Martinez" userId="6d40d029-eb8c-43d2-a9da-d307144263dc" providerId="ADAL" clId="{B19BE0E4-821C-481D-A006-0D8991ADD9FB}" dt="2025-11-20T20:14:34.457" v="754"/>
          <ac:spMkLst>
            <pc:docMk/>
            <pc:sldMk cId="3228215560" sldId="17205"/>
            <ac:spMk id="49" creationId="{914AB738-3FA8-D973-B4D9-8AA41AE77CEF}"/>
          </ac:spMkLst>
        </pc:spChg>
        <pc:spChg chg="mod">
          <ac:chgData name="Oscar Javier Hernandez Martinez" userId="6d40d029-eb8c-43d2-a9da-d307144263dc" providerId="ADAL" clId="{B19BE0E4-821C-481D-A006-0D8991ADD9FB}" dt="2025-11-20T20:14:46.377" v="758" actId="403"/>
          <ac:spMkLst>
            <pc:docMk/>
            <pc:sldMk cId="3228215560" sldId="17205"/>
            <ac:spMk id="50" creationId="{6BF56D5A-8333-9C98-BA62-E1D8A1317621}"/>
          </ac:spMkLst>
        </pc:spChg>
        <pc:spChg chg="mod">
          <ac:chgData name="Oscar Javier Hernandez Martinez" userId="6d40d029-eb8c-43d2-a9da-d307144263dc" providerId="ADAL" clId="{B19BE0E4-821C-481D-A006-0D8991ADD9FB}" dt="2025-11-20T21:34:35.018" v="1120" actId="20577"/>
          <ac:spMkLst>
            <pc:docMk/>
            <pc:sldMk cId="3228215560" sldId="17205"/>
            <ac:spMk id="53" creationId="{FBFE4C6C-C131-6BE0-D8A8-50375F429377}"/>
          </ac:spMkLst>
        </pc:spChg>
        <pc:spChg chg="mod">
          <ac:chgData name="Oscar Javier Hernandez Martinez" userId="6d40d029-eb8c-43d2-a9da-d307144263dc" providerId="ADAL" clId="{B19BE0E4-821C-481D-A006-0D8991ADD9FB}" dt="2025-11-20T21:43:16.642" v="1284" actId="313"/>
          <ac:spMkLst>
            <pc:docMk/>
            <pc:sldMk cId="3228215560" sldId="17205"/>
            <ac:spMk id="57" creationId="{A4B9A282-E1A5-CE91-856C-4EB574819114}"/>
          </ac:spMkLst>
        </pc:spChg>
        <pc:spChg chg="mod">
          <ac:chgData name="Oscar Javier Hernandez Martinez" userId="6d40d029-eb8c-43d2-a9da-d307144263dc" providerId="ADAL" clId="{B19BE0E4-821C-481D-A006-0D8991ADD9FB}" dt="2025-11-20T21:48:07.844" v="1359" actId="20577"/>
          <ac:spMkLst>
            <pc:docMk/>
            <pc:sldMk cId="3228215560" sldId="17205"/>
            <ac:spMk id="59" creationId="{2944CEDC-D695-F15F-E5A3-9EC6AAC3A24A}"/>
          </ac:spMkLst>
        </pc:spChg>
        <pc:spChg chg="mod">
          <ac:chgData name="Oscar Javier Hernandez Martinez" userId="6d40d029-eb8c-43d2-a9da-d307144263dc" providerId="ADAL" clId="{B19BE0E4-821C-481D-A006-0D8991ADD9FB}" dt="2025-11-20T20:29:38.243" v="973" actId="1076"/>
          <ac:spMkLst>
            <pc:docMk/>
            <pc:sldMk cId="3228215560" sldId="17205"/>
            <ac:spMk id="67" creationId="{120B784D-93F5-096D-B514-EDA856BACB3F}"/>
          </ac:spMkLst>
        </pc:spChg>
        <pc:spChg chg="mod">
          <ac:chgData name="Oscar Javier Hernandez Martinez" userId="6d40d029-eb8c-43d2-a9da-d307144263dc" providerId="ADAL" clId="{B19BE0E4-821C-481D-A006-0D8991ADD9FB}" dt="2025-11-20T20:31:31.105" v="987" actId="1076"/>
          <ac:spMkLst>
            <pc:docMk/>
            <pc:sldMk cId="3228215560" sldId="17205"/>
            <ac:spMk id="71" creationId="{88696ED3-F217-F261-7EF4-8D3E7D972CFC}"/>
          </ac:spMkLst>
        </pc:spChg>
        <pc:spChg chg="mod">
          <ac:chgData name="Oscar Javier Hernandez Martinez" userId="6d40d029-eb8c-43d2-a9da-d307144263dc" providerId="ADAL" clId="{B19BE0E4-821C-481D-A006-0D8991ADD9FB}" dt="2025-11-20T20:31:35.974" v="988" actId="1076"/>
          <ac:spMkLst>
            <pc:docMk/>
            <pc:sldMk cId="3228215560" sldId="17205"/>
            <ac:spMk id="73" creationId="{0036EDFC-5597-1FB8-A69D-FE526BDB3C44}"/>
          </ac:spMkLst>
        </pc:spChg>
        <pc:picChg chg="mod">
          <ac:chgData name="Oscar Javier Hernandez Martinez" userId="6d40d029-eb8c-43d2-a9da-d307144263dc" providerId="ADAL" clId="{B19BE0E4-821C-481D-A006-0D8991ADD9FB}" dt="2025-11-20T20:28:36.259" v="961" actId="688"/>
          <ac:picMkLst>
            <pc:docMk/>
            <pc:sldMk cId="3228215560" sldId="17205"/>
            <ac:picMk id="1026" creationId="{12E3FC89-76E2-7222-3D03-1E42DCC0269E}"/>
          </ac:picMkLst>
        </pc:picChg>
        <pc:picChg chg="mod">
          <ac:chgData name="Oscar Javier Hernandez Martinez" userId="6d40d029-eb8c-43d2-a9da-d307144263dc" providerId="ADAL" clId="{B19BE0E4-821C-481D-A006-0D8991ADD9FB}" dt="2025-11-20T20:30:27.925" v="979" actId="688"/>
          <ac:picMkLst>
            <pc:docMk/>
            <pc:sldMk cId="3228215560" sldId="17205"/>
            <ac:picMk id="1028" creationId="{A96A2B64-E691-5ACC-1763-C493E8B57B4F}"/>
          </ac:picMkLst>
        </pc:picChg>
        <pc:picChg chg="mod">
          <ac:chgData name="Oscar Javier Hernandez Martinez" userId="6d40d029-eb8c-43d2-a9da-d307144263dc" providerId="ADAL" clId="{B19BE0E4-821C-481D-A006-0D8991ADD9FB}" dt="2025-11-20T20:30:32.692" v="980" actId="688"/>
          <ac:picMkLst>
            <pc:docMk/>
            <pc:sldMk cId="3228215560" sldId="17205"/>
            <ac:picMk id="1030" creationId="{52DAD261-C984-887C-569E-4C84C1037930}"/>
          </ac:picMkLst>
        </pc:picChg>
        <pc:picChg chg="mod">
          <ac:chgData name="Oscar Javier Hernandez Martinez" userId="6d40d029-eb8c-43d2-a9da-d307144263dc" providerId="ADAL" clId="{B19BE0E4-821C-481D-A006-0D8991ADD9FB}" dt="2025-11-20T20:30:36.906" v="981" actId="688"/>
          <ac:picMkLst>
            <pc:docMk/>
            <pc:sldMk cId="3228215560" sldId="17205"/>
            <ac:picMk id="1032" creationId="{F0382430-FCC4-68F1-D705-79C5F3C4BF8F}"/>
          </ac:picMkLst>
        </pc:picChg>
      </pc:sldChg>
    </pc:docChg>
  </pc:docChgLst>
  <pc:docChgLst>
    <pc:chgData name="Juan Sebastian Dueñas Fonseca" userId="c9d752f3-1269-48c3-9adc-196b852cf40f" providerId="ADAL" clId="{103D5370-6C47-44C7-B27B-3BC052FF4BB4}"/>
    <pc:docChg chg="undo custSel addSld delSld modSld sldOrd">
      <pc:chgData name="Juan Sebastian Dueñas Fonseca" userId="c9d752f3-1269-48c3-9adc-196b852cf40f" providerId="ADAL" clId="{103D5370-6C47-44C7-B27B-3BC052FF4BB4}" dt="2025-11-27T13:29:26.437" v="2610" actId="14100"/>
      <pc:docMkLst>
        <pc:docMk/>
      </pc:docMkLst>
      <pc:sldChg chg="addSp add del ord">
        <pc:chgData name="Juan Sebastian Dueñas Fonseca" userId="c9d752f3-1269-48c3-9adc-196b852cf40f" providerId="ADAL" clId="{103D5370-6C47-44C7-B27B-3BC052FF4BB4}" dt="2025-11-20T14:44:52.377" v="1636" actId="47"/>
        <pc:sldMkLst>
          <pc:docMk/>
          <pc:sldMk cId="2986946264" sldId="256"/>
        </pc:sldMkLst>
      </pc:sldChg>
      <pc:sldChg chg="addSp delSp modSp mod">
        <pc:chgData name="Juan Sebastian Dueñas Fonseca" userId="c9d752f3-1269-48c3-9adc-196b852cf40f" providerId="ADAL" clId="{103D5370-6C47-44C7-B27B-3BC052FF4BB4}" dt="2025-11-27T13:29:26.437" v="2610" actId="14100"/>
        <pc:sldMkLst>
          <pc:docMk/>
          <pc:sldMk cId="0" sldId="261"/>
        </pc:sldMkLst>
        <pc:spChg chg="mod">
          <ac:chgData name="Juan Sebastian Dueñas Fonseca" userId="c9d752f3-1269-48c3-9adc-196b852cf40f" providerId="ADAL" clId="{103D5370-6C47-44C7-B27B-3BC052FF4BB4}" dt="2025-11-20T21:03:40.509" v="2297" actId="1037"/>
          <ac:spMkLst>
            <pc:docMk/>
            <pc:sldMk cId="0" sldId="261"/>
            <ac:spMk id="4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4:32.120" v="2367" actId="1037"/>
          <ac:spMkLst>
            <pc:docMk/>
            <pc:sldMk cId="0" sldId="261"/>
            <ac:spMk id="5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3:04.577" v="2243" actId="1035"/>
          <ac:spMkLst>
            <pc:docMk/>
            <pc:sldMk cId="0" sldId="261"/>
            <ac:spMk id="7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4:48.355" v="2378" actId="1037"/>
          <ac:spMkLst>
            <pc:docMk/>
            <pc:sldMk cId="0" sldId="261"/>
            <ac:spMk id="8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4:20.614" v="2337" actId="103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3:22.975" v="2263" actId="1037"/>
          <ac:spMkLst>
            <pc:docMk/>
            <pc:sldMk cId="0" sldId="261"/>
            <ac:spMk id="12" creationId="{00000000-0000-0000-0000-000000000000}"/>
          </ac:spMkLst>
        </pc:spChg>
        <pc:spChg chg="mod topLvl">
          <ac:chgData name="Juan Sebastian Dueñas Fonseca" userId="c9d752f3-1269-48c3-9adc-196b852cf40f" providerId="ADAL" clId="{103D5370-6C47-44C7-B27B-3BC052FF4BB4}" dt="2025-11-26T19:21:35.155" v="2568"/>
          <ac:spMkLst>
            <pc:docMk/>
            <pc:sldMk cId="0" sldId="261"/>
            <ac:spMk id="19" creationId="{00000000-0000-0000-0000-000000000000}"/>
          </ac:spMkLst>
        </pc:spChg>
        <pc:spChg chg="add del mod topLvl">
          <ac:chgData name="Juan Sebastian Dueñas Fonseca" userId="c9d752f3-1269-48c3-9adc-196b852cf40f" providerId="ADAL" clId="{103D5370-6C47-44C7-B27B-3BC052FF4BB4}" dt="2025-11-20T21:02:22.414" v="2185" actId="403"/>
          <ac:spMkLst>
            <pc:docMk/>
            <pc:sldMk cId="0" sldId="261"/>
            <ac:spMk id="20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6T19:21:38.129" v="2569"/>
          <ac:spMkLst>
            <pc:docMk/>
            <pc:sldMk cId="0" sldId="261"/>
            <ac:spMk id="25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6T19:22:17.845" v="2579" actId="2057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6T19:33:40.256" v="2607" actId="1076"/>
          <ac:spMkLst>
            <pc:docMk/>
            <pc:sldMk cId="0" sldId="261"/>
            <ac:spMk id="28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6T19:21:04.687" v="2566" actId="20577"/>
          <ac:spMkLst>
            <pc:docMk/>
            <pc:sldMk cId="0" sldId="261"/>
            <ac:spMk id="29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6T19:21:42.500" v="2571"/>
          <ac:spMkLst>
            <pc:docMk/>
            <pc:sldMk cId="0" sldId="261"/>
            <ac:spMk id="31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4:10.021" v="2323" actId="403"/>
          <ac:spMkLst>
            <pc:docMk/>
            <pc:sldMk cId="0" sldId="261"/>
            <ac:spMk id="32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3:22.975" v="2263" actId="1037"/>
          <ac:spMkLst>
            <pc:docMk/>
            <pc:sldMk cId="0" sldId="261"/>
            <ac:spMk id="33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1:03:22.975" v="2263" actId="1037"/>
          <ac:spMkLst>
            <pc:docMk/>
            <pc:sldMk cId="0" sldId="261"/>
            <ac:spMk id="34" creationId="{FEDCE40F-ACC9-9534-AE99-09C73EA7B1F3}"/>
          </ac:spMkLst>
        </pc:spChg>
        <pc:spChg chg="mod">
          <ac:chgData name="Juan Sebastian Dueñas Fonseca" userId="c9d752f3-1269-48c3-9adc-196b852cf40f" providerId="ADAL" clId="{103D5370-6C47-44C7-B27B-3BC052FF4BB4}" dt="2025-11-20T21:03:04.577" v="2243" actId="1035"/>
          <ac:spMkLst>
            <pc:docMk/>
            <pc:sldMk cId="0" sldId="261"/>
            <ac:spMk id="35" creationId="{2E103ADA-4517-AF10-AF3A-5485A5141B30}"/>
          </ac:spMkLst>
        </pc:spChg>
        <pc:spChg chg="mod">
          <ac:chgData name="Juan Sebastian Dueñas Fonseca" userId="c9d752f3-1269-48c3-9adc-196b852cf40f" providerId="ADAL" clId="{103D5370-6C47-44C7-B27B-3BC052FF4BB4}" dt="2025-11-20T21:04:48.355" v="2378" actId="1037"/>
          <ac:spMkLst>
            <pc:docMk/>
            <pc:sldMk cId="0" sldId="261"/>
            <ac:spMk id="36" creationId="{92D42DFF-B00F-95F8-D212-BA0282EB688C}"/>
          </ac:spMkLst>
        </pc:spChg>
        <pc:spChg chg="mod">
          <ac:chgData name="Juan Sebastian Dueñas Fonseca" userId="c9d752f3-1269-48c3-9adc-196b852cf40f" providerId="ADAL" clId="{103D5370-6C47-44C7-B27B-3BC052FF4BB4}" dt="2025-11-20T21:04:20.614" v="2337" actId="1037"/>
          <ac:spMkLst>
            <pc:docMk/>
            <pc:sldMk cId="0" sldId="261"/>
            <ac:spMk id="41" creationId="{CCD84DD6-CC9C-8CDA-775D-1553F26DA317}"/>
          </ac:spMkLst>
        </pc:spChg>
        <pc:grpChg chg="add del mod">
          <ac:chgData name="Juan Sebastian Dueñas Fonseca" userId="c9d752f3-1269-48c3-9adc-196b852cf40f" providerId="ADAL" clId="{103D5370-6C47-44C7-B27B-3BC052FF4BB4}" dt="2025-11-20T21:02:59.405" v="2229" actId="1035"/>
          <ac:grpSpMkLst>
            <pc:docMk/>
            <pc:sldMk cId="0" sldId="261"/>
            <ac:grpSpMk id="18" creationId="{00000000-0000-0000-0000-000000000000}"/>
          </ac:grpSpMkLst>
        </pc:grpChg>
        <pc:grpChg chg="mod">
          <ac:chgData name="Juan Sebastian Dueñas Fonseca" userId="c9d752f3-1269-48c3-9adc-196b852cf40f" providerId="ADAL" clId="{103D5370-6C47-44C7-B27B-3BC052FF4BB4}" dt="2025-11-27T13:29:26.437" v="2610" actId="14100"/>
          <ac:grpSpMkLst>
            <pc:docMk/>
            <pc:sldMk cId="0" sldId="261"/>
            <ac:grpSpMk id="24" creationId="{00000000-0000-0000-0000-000000000000}"/>
          </ac:grpSpMkLst>
        </pc:grpChg>
        <pc:grpChg chg="mod">
          <ac:chgData name="Juan Sebastian Dueñas Fonseca" userId="c9d752f3-1269-48c3-9adc-196b852cf40f" providerId="ADAL" clId="{103D5370-6C47-44C7-B27B-3BC052FF4BB4}" dt="2025-11-26T19:33:38.205" v="2606" actId="1076"/>
          <ac:grpSpMkLst>
            <pc:docMk/>
            <pc:sldMk cId="0" sldId="261"/>
            <ac:grpSpMk id="27" creationId="{00000000-0000-0000-0000-000000000000}"/>
          </ac:grpSpMkLst>
        </pc:grpChg>
        <pc:picChg chg="mod">
          <ac:chgData name="Juan Sebastian Dueñas Fonseca" userId="c9d752f3-1269-48c3-9adc-196b852cf40f" providerId="ADAL" clId="{103D5370-6C47-44C7-B27B-3BC052FF4BB4}" dt="2025-11-20T21:03:13.061" v="2245" actId="1076"/>
          <ac:picMkLst>
            <pc:docMk/>
            <pc:sldMk cId="0" sldId="261"/>
            <ac:picMk id="37" creationId="{2B5FC7C0-21E8-87DA-806F-008E492FEACE}"/>
          </ac:picMkLst>
        </pc:picChg>
        <pc:picChg chg="mod">
          <ac:chgData name="Juan Sebastian Dueñas Fonseca" userId="c9d752f3-1269-48c3-9adc-196b852cf40f" providerId="ADAL" clId="{103D5370-6C47-44C7-B27B-3BC052FF4BB4}" dt="2025-11-20T21:03:04.577" v="2243" actId="1035"/>
          <ac:picMkLst>
            <pc:docMk/>
            <pc:sldMk cId="0" sldId="261"/>
            <ac:picMk id="2050" creationId="{A3DE9618-DBE3-2ABE-310B-FA0B2A6F98F8}"/>
          </ac:picMkLst>
        </pc:picChg>
        <pc:picChg chg="del mod">
          <ac:chgData name="Juan Sebastian Dueñas Fonseca" userId="c9d752f3-1269-48c3-9adc-196b852cf40f" providerId="ADAL" clId="{103D5370-6C47-44C7-B27B-3BC052FF4BB4}" dt="2025-11-26T17:55:08.565" v="2483" actId="478"/>
          <ac:picMkLst>
            <pc:docMk/>
            <pc:sldMk cId="0" sldId="261"/>
            <ac:picMk id="2054" creationId="{69C0BFAB-E1D3-6559-3295-1A0898F7C168}"/>
          </ac:picMkLst>
        </pc:picChg>
        <pc:picChg chg="mod">
          <ac:chgData name="Juan Sebastian Dueñas Fonseca" userId="c9d752f3-1269-48c3-9adc-196b852cf40f" providerId="ADAL" clId="{103D5370-6C47-44C7-B27B-3BC052FF4BB4}" dt="2025-11-20T21:04:48.355" v="2378" actId="1037"/>
          <ac:picMkLst>
            <pc:docMk/>
            <pc:sldMk cId="0" sldId="261"/>
            <ac:picMk id="2056" creationId="{38719637-FC5A-6A0A-8008-CCF7DC0678A3}"/>
          </ac:picMkLst>
        </pc:picChg>
      </pc:sldChg>
      <pc:sldChg chg="addSp delSp modSp add del mod ord">
        <pc:chgData name="Juan Sebastian Dueñas Fonseca" userId="c9d752f3-1269-48c3-9adc-196b852cf40f" providerId="ADAL" clId="{103D5370-6C47-44C7-B27B-3BC052FF4BB4}" dt="2025-11-20T21:05:42.256" v="2383" actId="207"/>
        <pc:sldMkLst>
          <pc:docMk/>
          <pc:sldMk cId="3702631056" sldId="16999"/>
        </pc:sldMkLst>
        <pc:spChg chg="mod">
          <ac:chgData name="Juan Sebastian Dueñas Fonseca" userId="c9d752f3-1269-48c3-9adc-196b852cf40f" providerId="ADAL" clId="{103D5370-6C47-44C7-B27B-3BC052FF4BB4}" dt="2025-11-20T15:13:26.085" v="1823" actId="21"/>
          <ac:spMkLst>
            <pc:docMk/>
            <pc:sldMk cId="3702631056" sldId="16999"/>
            <ac:spMk id="4" creationId="{BF7F33C4-A54C-02AF-B803-47A3C0411A5F}"/>
          </ac:spMkLst>
        </pc:spChg>
        <pc:spChg chg="mod">
          <ac:chgData name="Juan Sebastian Dueñas Fonseca" userId="c9d752f3-1269-48c3-9adc-196b852cf40f" providerId="ADAL" clId="{103D5370-6C47-44C7-B27B-3BC052FF4BB4}" dt="2025-11-20T15:14:24.929" v="1836" actId="1076"/>
          <ac:spMkLst>
            <pc:docMk/>
            <pc:sldMk cId="3702631056" sldId="16999"/>
            <ac:spMk id="5" creationId="{3F213BEE-16F5-31DF-FC7A-0D3894E5A7BA}"/>
          </ac:spMkLst>
        </pc:spChg>
        <pc:spChg chg="add mod">
          <ac:chgData name="Juan Sebastian Dueñas Fonseca" userId="c9d752f3-1269-48c3-9adc-196b852cf40f" providerId="ADAL" clId="{103D5370-6C47-44C7-B27B-3BC052FF4BB4}" dt="2025-11-20T15:14:57.047" v="1863" actId="1076"/>
          <ac:spMkLst>
            <pc:docMk/>
            <pc:sldMk cId="3702631056" sldId="16999"/>
            <ac:spMk id="6" creationId="{5B587C05-2AB6-2818-A036-189FDC1537BF}"/>
          </ac:spMkLst>
        </pc:spChg>
        <pc:graphicFrameChg chg="mod">
          <ac:chgData name="Juan Sebastian Dueñas Fonseca" userId="c9d752f3-1269-48c3-9adc-196b852cf40f" providerId="ADAL" clId="{103D5370-6C47-44C7-B27B-3BC052FF4BB4}" dt="2025-11-20T21:05:42.256" v="2383" actId="207"/>
          <ac:graphicFrameMkLst>
            <pc:docMk/>
            <pc:sldMk cId="3702631056" sldId="16999"/>
            <ac:graphicFrameMk id="10" creationId="{30300DCA-CFC2-47D2-A621-AD6EA7331360}"/>
          </ac:graphicFrameMkLst>
        </pc:graphicFrameChg>
        <pc:cxnChg chg="add mod">
          <ac:chgData name="Juan Sebastian Dueñas Fonseca" userId="c9d752f3-1269-48c3-9adc-196b852cf40f" providerId="ADAL" clId="{103D5370-6C47-44C7-B27B-3BC052FF4BB4}" dt="2025-11-20T15:15:49.486" v="1888"/>
          <ac:cxnSpMkLst>
            <pc:docMk/>
            <pc:sldMk cId="3702631056" sldId="16999"/>
            <ac:cxnSpMk id="9" creationId="{6020B743-9443-F748-DD6D-82864069E8D5}"/>
          </ac:cxnSpMkLst>
        </pc:cxnChg>
      </pc:sldChg>
      <pc:sldChg chg="addSp delSp modSp add mod ord modClrScheme chgLayout">
        <pc:chgData name="Juan Sebastian Dueñas Fonseca" userId="c9d752f3-1269-48c3-9adc-196b852cf40f" providerId="ADAL" clId="{103D5370-6C47-44C7-B27B-3BC052FF4BB4}" dt="2025-11-20T14:45:39.273" v="1647" actId="1076"/>
        <pc:sldMkLst>
          <pc:docMk/>
          <pc:sldMk cId="2069217047" sldId="17000"/>
        </pc:sldMkLst>
        <pc:spChg chg="add mod ord">
          <ac:chgData name="Juan Sebastian Dueñas Fonseca" userId="c9d752f3-1269-48c3-9adc-196b852cf40f" providerId="ADAL" clId="{103D5370-6C47-44C7-B27B-3BC052FF4BB4}" dt="2025-11-20T14:45:39.273" v="1647" actId="1076"/>
          <ac:spMkLst>
            <pc:docMk/>
            <pc:sldMk cId="2069217047" sldId="17000"/>
            <ac:spMk id="6" creationId="{A0704D31-40A6-8772-3F7F-A3FB18197012}"/>
          </ac:spMkLst>
        </pc:spChg>
      </pc:sldChg>
      <pc:sldChg chg="addSp delSp modSp add mod">
        <pc:chgData name="Juan Sebastian Dueñas Fonseca" userId="c9d752f3-1269-48c3-9adc-196b852cf40f" providerId="ADAL" clId="{103D5370-6C47-44C7-B27B-3BC052FF4BB4}" dt="2025-11-26T17:35:46.297" v="2416"/>
        <pc:sldMkLst>
          <pc:docMk/>
          <pc:sldMk cId="859563980" sldId="17196"/>
        </pc:sldMkLst>
        <pc:spChg chg="add mod">
          <ac:chgData name="Juan Sebastian Dueñas Fonseca" userId="c9d752f3-1269-48c3-9adc-196b852cf40f" providerId="ADAL" clId="{103D5370-6C47-44C7-B27B-3BC052FF4BB4}" dt="2025-11-26T17:35:38.695" v="2414" actId="1076"/>
          <ac:spMkLst>
            <pc:docMk/>
            <pc:sldMk cId="859563980" sldId="17196"/>
            <ac:spMk id="3" creationId="{C6F35C5A-D33E-8946-902A-47F7A4243C01}"/>
          </ac:spMkLst>
        </pc:spChg>
        <pc:spChg chg="mod">
          <ac:chgData name="Juan Sebastian Dueñas Fonseca" userId="c9d752f3-1269-48c3-9adc-196b852cf40f" providerId="ADAL" clId="{103D5370-6C47-44C7-B27B-3BC052FF4BB4}" dt="2025-11-19T19:55:28.713" v="1331" actId="113"/>
          <ac:spMkLst>
            <pc:docMk/>
            <pc:sldMk cId="859563980" sldId="17196"/>
            <ac:spMk id="6" creationId="{ECB157D8-B3AB-41A2-7C7D-D5D9B0CD34EA}"/>
          </ac:spMkLst>
        </pc:spChg>
        <pc:graphicFrameChg chg="add mod modGraphic">
          <ac:chgData name="Juan Sebastian Dueñas Fonseca" userId="c9d752f3-1269-48c3-9adc-196b852cf40f" providerId="ADAL" clId="{103D5370-6C47-44C7-B27B-3BC052FF4BB4}" dt="2025-11-26T17:35:46.297" v="2416"/>
          <ac:graphicFrameMkLst>
            <pc:docMk/>
            <pc:sldMk cId="859563980" sldId="17196"/>
            <ac:graphicFrameMk id="2" creationId="{C99463A2-54FA-F2F9-E07F-3A129BA1E438}"/>
          </ac:graphicFrameMkLst>
        </pc:graphicFrameChg>
      </pc:sldChg>
      <pc:sldChg chg="addSp delSp modSp mod">
        <pc:chgData name="Juan Sebastian Dueñas Fonseca" userId="c9d752f3-1269-48c3-9adc-196b852cf40f" providerId="ADAL" clId="{103D5370-6C47-44C7-B27B-3BC052FF4BB4}" dt="2025-11-20T20:50:40.748" v="2117" actId="207"/>
        <pc:sldMkLst>
          <pc:docMk/>
          <pc:sldMk cId="0" sldId="17198"/>
        </pc:sldMkLst>
        <pc:spChg chg="mod">
          <ac:chgData name="Juan Sebastian Dueñas Fonseca" userId="c9d752f3-1269-48c3-9adc-196b852cf40f" providerId="ADAL" clId="{103D5370-6C47-44C7-B27B-3BC052FF4BB4}" dt="2025-11-20T17:16:42.667" v="1926" actId="14100"/>
          <ac:spMkLst>
            <pc:docMk/>
            <pc:sldMk cId="0" sldId="17198"/>
            <ac:spMk id="8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7:16:23.818" v="1916" actId="14100"/>
          <ac:spMkLst>
            <pc:docMk/>
            <pc:sldMk cId="0" sldId="17198"/>
            <ac:spMk id="9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7:16:39.605" v="1923" actId="14100"/>
          <ac:spMkLst>
            <pc:docMk/>
            <pc:sldMk cId="0" sldId="17198"/>
            <ac:spMk id="10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7:16:27.072" v="1918" actId="14100"/>
          <ac:spMkLst>
            <pc:docMk/>
            <pc:sldMk cId="0" sldId="17198"/>
            <ac:spMk id="11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7:17:02.760" v="1929" actId="1076"/>
          <ac:spMkLst>
            <pc:docMk/>
            <pc:sldMk cId="0" sldId="17198"/>
            <ac:spMk id="12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48:51.413" v="1681" actId="1076"/>
          <ac:spMkLst>
            <pc:docMk/>
            <pc:sldMk cId="0" sldId="17198"/>
            <ac:spMk id="13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0:47:33.651" v="2104" actId="1076"/>
          <ac:spMkLst>
            <pc:docMk/>
            <pc:sldMk cId="0" sldId="17198"/>
            <ac:spMk id="14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0:47:25.083" v="2103" actId="1076"/>
          <ac:spMkLst>
            <pc:docMk/>
            <pc:sldMk cId="0" sldId="17198"/>
            <ac:spMk id="15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50:00.960" v="1740" actId="6549"/>
          <ac:spMkLst>
            <pc:docMk/>
            <pc:sldMk cId="0" sldId="17198"/>
            <ac:spMk id="16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20:50:40.748" v="2117" actId="207"/>
          <ac:spMkLst>
            <pc:docMk/>
            <pc:sldMk cId="0" sldId="17198"/>
            <ac:spMk id="19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47:32.258" v="1670" actId="255"/>
          <ac:spMkLst>
            <pc:docMk/>
            <pc:sldMk cId="0" sldId="17198"/>
            <ac:spMk id="20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47:42.056" v="1672" actId="255"/>
          <ac:spMkLst>
            <pc:docMk/>
            <pc:sldMk cId="0" sldId="17198"/>
            <ac:spMk id="21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47:50.177" v="1673" actId="255"/>
          <ac:spMkLst>
            <pc:docMk/>
            <pc:sldMk cId="0" sldId="17198"/>
            <ac:spMk id="22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4:48:09.682" v="1675" actId="1076"/>
          <ac:spMkLst>
            <pc:docMk/>
            <pc:sldMk cId="0" sldId="17198"/>
            <ac:spMk id="23" creationId="{00000000-0000-0000-0000-000000000000}"/>
          </ac:spMkLst>
        </pc:spChg>
        <pc:spChg chg="mod">
          <ac:chgData name="Juan Sebastian Dueñas Fonseca" userId="c9d752f3-1269-48c3-9adc-196b852cf40f" providerId="ADAL" clId="{103D5370-6C47-44C7-B27B-3BC052FF4BB4}" dt="2025-11-20T17:16:37.447" v="1921" actId="14100"/>
          <ac:spMkLst>
            <pc:docMk/>
            <pc:sldMk cId="0" sldId="17198"/>
            <ac:spMk id="32" creationId="{4F48B507-4E17-9005-8379-AF65D8581637}"/>
          </ac:spMkLst>
        </pc:spChg>
        <pc:spChg chg="mod">
          <ac:chgData name="Juan Sebastian Dueñas Fonseca" userId="c9d752f3-1269-48c3-9adc-196b852cf40f" providerId="ADAL" clId="{103D5370-6C47-44C7-B27B-3BC052FF4BB4}" dt="2025-11-20T15:11:39.880" v="1812" actId="1076"/>
          <ac:spMkLst>
            <pc:docMk/>
            <pc:sldMk cId="0" sldId="17198"/>
            <ac:spMk id="34" creationId="{FB82B63F-73E4-FE2B-8E81-B19EAEC48F15}"/>
          </ac:spMkLst>
        </pc:spChg>
        <pc:spChg chg="mod">
          <ac:chgData name="Juan Sebastian Dueñas Fonseca" userId="c9d752f3-1269-48c3-9adc-196b852cf40f" providerId="ADAL" clId="{103D5370-6C47-44C7-B27B-3BC052FF4BB4}" dt="2025-11-20T20:47:03.930" v="2101" actId="1076"/>
          <ac:spMkLst>
            <pc:docMk/>
            <pc:sldMk cId="0" sldId="17198"/>
            <ac:spMk id="35" creationId="{767C6D84-8938-3E9A-E368-0B5C7C2AD7C7}"/>
          </ac:spMkLst>
        </pc:spChg>
        <pc:spChg chg="mod">
          <ac:chgData name="Juan Sebastian Dueñas Fonseca" userId="c9d752f3-1269-48c3-9adc-196b852cf40f" providerId="ADAL" clId="{103D5370-6C47-44C7-B27B-3BC052FF4BB4}" dt="2025-11-20T20:47:16.131" v="2102" actId="1076"/>
          <ac:spMkLst>
            <pc:docMk/>
            <pc:sldMk cId="0" sldId="17198"/>
            <ac:spMk id="37" creationId="{FCFD5EA6-6B20-32C5-4913-5104F3EAA225}"/>
          </ac:spMkLst>
        </pc:spChg>
        <pc:spChg chg="mod">
          <ac:chgData name="Juan Sebastian Dueñas Fonseca" userId="c9d752f3-1269-48c3-9adc-196b852cf40f" providerId="ADAL" clId="{103D5370-6C47-44C7-B27B-3BC052FF4BB4}" dt="2025-11-20T17:16:20.031" v="1914" actId="14100"/>
          <ac:spMkLst>
            <pc:docMk/>
            <pc:sldMk cId="0" sldId="17198"/>
            <ac:spMk id="50" creationId="{0F511F51-08EF-D3F1-EE0C-41F4D233E90D}"/>
          </ac:spMkLst>
        </pc:spChg>
        <pc:cxnChg chg="add mod">
          <ac:chgData name="Juan Sebastian Dueñas Fonseca" userId="c9d752f3-1269-48c3-9adc-196b852cf40f" providerId="ADAL" clId="{103D5370-6C47-44C7-B27B-3BC052FF4BB4}" dt="2025-11-20T15:15:40.754" v="1886"/>
          <ac:cxnSpMkLst>
            <pc:docMk/>
            <pc:sldMk cId="0" sldId="17198"/>
            <ac:cxnSpMk id="3" creationId="{71F01CE7-F15E-FC67-EA1F-3A9036C48C89}"/>
          </ac:cxnSpMkLst>
        </pc:cxnChg>
      </pc:sldChg>
      <pc:sldChg chg="delSp modSp mod">
        <pc:chgData name="Juan Sebastian Dueñas Fonseca" userId="c9d752f3-1269-48c3-9adc-196b852cf40f" providerId="ADAL" clId="{103D5370-6C47-44C7-B27B-3BC052FF4BB4}" dt="2025-11-26T19:20:00.252" v="2534" actId="207"/>
        <pc:sldMkLst>
          <pc:docMk/>
          <pc:sldMk cId="3228215560" sldId="17205"/>
        </pc:sldMkLst>
        <pc:spChg chg="del">
          <ac:chgData name="Juan Sebastian Dueñas Fonseca" userId="c9d752f3-1269-48c3-9adc-196b852cf40f" providerId="ADAL" clId="{103D5370-6C47-44C7-B27B-3BC052FF4BB4}" dt="2025-11-26T17:37:00.269" v="2431" actId="478"/>
          <ac:spMkLst>
            <pc:docMk/>
            <pc:sldMk cId="3228215560" sldId="17205"/>
            <ac:spMk id="32" creationId="{8CE18A81-0DD4-3527-12C8-5D1ECBB00224}"/>
          </ac:spMkLst>
        </pc:spChg>
        <pc:spChg chg="mod">
          <ac:chgData name="Juan Sebastian Dueñas Fonseca" userId="c9d752f3-1269-48c3-9adc-196b852cf40f" providerId="ADAL" clId="{103D5370-6C47-44C7-B27B-3BC052FF4BB4}" dt="2025-11-26T17:53:20.019" v="2477" actId="1076"/>
          <ac:spMkLst>
            <pc:docMk/>
            <pc:sldMk cId="3228215560" sldId="17205"/>
            <ac:spMk id="33" creationId="{9B823F62-15A2-6222-342A-C640BD78DCBB}"/>
          </ac:spMkLst>
        </pc:spChg>
        <pc:spChg chg="mod">
          <ac:chgData name="Juan Sebastian Dueñas Fonseca" userId="c9d752f3-1269-48c3-9adc-196b852cf40f" providerId="ADAL" clId="{103D5370-6C47-44C7-B27B-3BC052FF4BB4}" dt="2025-11-26T17:53:20.019" v="2477" actId="1076"/>
          <ac:spMkLst>
            <pc:docMk/>
            <pc:sldMk cId="3228215560" sldId="17205"/>
            <ac:spMk id="43" creationId="{B8932FD3-1654-9DE6-27A6-C852145E341E}"/>
          </ac:spMkLst>
        </pc:spChg>
        <pc:spChg chg="del">
          <ac:chgData name="Juan Sebastian Dueñas Fonseca" userId="c9d752f3-1269-48c3-9adc-196b852cf40f" providerId="ADAL" clId="{103D5370-6C47-44C7-B27B-3BC052FF4BB4}" dt="2025-11-26T17:37:00.782" v="2432" actId="478"/>
          <ac:spMkLst>
            <pc:docMk/>
            <pc:sldMk cId="3228215560" sldId="17205"/>
            <ac:spMk id="44" creationId="{05AC8C2C-6E69-56B8-4449-C2D3121B94E6}"/>
          </ac:spMkLst>
        </pc:spChg>
        <pc:spChg chg="mod">
          <ac:chgData name="Juan Sebastian Dueñas Fonseca" userId="c9d752f3-1269-48c3-9adc-196b852cf40f" providerId="ADAL" clId="{103D5370-6C47-44C7-B27B-3BC052FF4BB4}" dt="2025-11-26T19:19:56.371" v="2532" actId="207"/>
          <ac:spMkLst>
            <pc:docMk/>
            <pc:sldMk cId="3228215560" sldId="17205"/>
            <ac:spMk id="49" creationId="{914AB738-3FA8-D973-B4D9-8AA41AE77CEF}"/>
          </ac:spMkLst>
        </pc:spChg>
        <pc:spChg chg="del">
          <ac:chgData name="Juan Sebastian Dueñas Fonseca" userId="c9d752f3-1269-48c3-9adc-196b852cf40f" providerId="ADAL" clId="{103D5370-6C47-44C7-B27B-3BC052FF4BB4}" dt="2025-11-26T17:36:50.358" v="2427" actId="478"/>
          <ac:spMkLst>
            <pc:docMk/>
            <pc:sldMk cId="3228215560" sldId="17205"/>
            <ac:spMk id="55" creationId="{5386FE02-2D7C-ABBF-8CE2-3C4425BA8742}"/>
          </ac:spMkLst>
        </pc:spChg>
        <pc:spChg chg="mod">
          <ac:chgData name="Juan Sebastian Dueñas Fonseca" userId="c9d752f3-1269-48c3-9adc-196b852cf40f" providerId="ADAL" clId="{103D5370-6C47-44C7-B27B-3BC052FF4BB4}" dt="2025-11-26T17:52:14.375" v="2458" actId="1076"/>
          <ac:spMkLst>
            <pc:docMk/>
            <pc:sldMk cId="3228215560" sldId="17205"/>
            <ac:spMk id="59" creationId="{2944CEDC-D695-F15F-E5A3-9EC6AAC3A24A}"/>
          </ac:spMkLst>
        </pc:spChg>
        <pc:spChg chg="mod">
          <ac:chgData name="Juan Sebastian Dueñas Fonseca" userId="c9d752f3-1269-48c3-9adc-196b852cf40f" providerId="ADAL" clId="{103D5370-6C47-44C7-B27B-3BC052FF4BB4}" dt="2025-11-26T19:19:58.335" v="2533" actId="207"/>
          <ac:spMkLst>
            <pc:docMk/>
            <pc:sldMk cId="3228215560" sldId="17205"/>
            <ac:spMk id="67" creationId="{120B784D-93F5-096D-B514-EDA856BACB3F}"/>
          </ac:spMkLst>
        </pc:spChg>
        <pc:spChg chg="del">
          <ac:chgData name="Juan Sebastian Dueñas Fonseca" userId="c9d752f3-1269-48c3-9adc-196b852cf40f" providerId="ADAL" clId="{103D5370-6C47-44C7-B27B-3BC052FF4BB4}" dt="2025-11-26T17:36:52.097" v="2428" actId="478"/>
          <ac:spMkLst>
            <pc:docMk/>
            <pc:sldMk cId="3228215560" sldId="17205"/>
            <ac:spMk id="69" creationId="{DE2726FB-8C66-7BEC-2695-1DD7E2549623}"/>
          </ac:spMkLst>
        </pc:spChg>
        <pc:spChg chg="mod">
          <ac:chgData name="Juan Sebastian Dueñas Fonseca" userId="c9d752f3-1269-48c3-9adc-196b852cf40f" providerId="ADAL" clId="{103D5370-6C47-44C7-B27B-3BC052FF4BB4}" dt="2025-11-26T19:19:51.762" v="2531" actId="207"/>
          <ac:spMkLst>
            <pc:docMk/>
            <pc:sldMk cId="3228215560" sldId="17205"/>
            <ac:spMk id="71" creationId="{88696ED3-F217-F261-7EF4-8D3E7D972CFC}"/>
          </ac:spMkLst>
        </pc:spChg>
        <pc:spChg chg="mod">
          <ac:chgData name="Juan Sebastian Dueñas Fonseca" userId="c9d752f3-1269-48c3-9adc-196b852cf40f" providerId="ADAL" clId="{103D5370-6C47-44C7-B27B-3BC052FF4BB4}" dt="2025-11-26T19:20:00.252" v="2534" actId="207"/>
          <ac:spMkLst>
            <pc:docMk/>
            <pc:sldMk cId="3228215560" sldId="17205"/>
            <ac:spMk id="73" creationId="{0036EDFC-5597-1FB8-A69D-FE526BDB3C44}"/>
          </ac:spMkLst>
        </pc:spChg>
        <pc:picChg chg="mod">
          <ac:chgData name="Juan Sebastian Dueñas Fonseca" userId="c9d752f3-1269-48c3-9adc-196b852cf40f" providerId="ADAL" clId="{103D5370-6C47-44C7-B27B-3BC052FF4BB4}" dt="2025-11-26T17:53:20.019" v="2477" actId="1076"/>
          <ac:picMkLst>
            <pc:docMk/>
            <pc:sldMk cId="3228215560" sldId="17205"/>
            <ac:picMk id="1032" creationId="{F0382430-FCC4-68F1-D705-79C5F3C4BF8F}"/>
          </ac:picMkLst>
        </pc:picChg>
        <pc:picChg chg="del">
          <ac:chgData name="Juan Sebastian Dueñas Fonseca" userId="c9d752f3-1269-48c3-9adc-196b852cf40f" providerId="ADAL" clId="{103D5370-6C47-44C7-B27B-3BC052FF4BB4}" dt="2025-11-26T17:36:57.944" v="2429" actId="478"/>
          <ac:picMkLst>
            <pc:docMk/>
            <pc:sldMk cId="3228215560" sldId="17205"/>
            <ac:picMk id="1034" creationId="{027115CD-B69D-919C-401F-1C1EAC9CD7A3}"/>
          </ac:picMkLst>
        </pc:picChg>
      </pc:sldChg>
      <pc:sldChg chg="delSp modSp add mod">
        <pc:chgData name="Juan Sebastian Dueñas Fonseca" userId="c9d752f3-1269-48c3-9adc-196b852cf40f" providerId="ADAL" clId="{103D5370-6C47-44C7-B27B-3BC052FF4BB4}" dt="2025-11-26T19:17:24.776" v="2530" actId="1076"/>
        <pc:sldMkLst>
          <pc:docMk/>
          <pc:sldMk cId="3248319961" sldId="17206"/>
        </pc:sldMkLst>
        <pc:spChg chg="mod">
          <ac:chgData name="Juan Sebastian Dueñas Fonseca" userId="c9d752f3-1269-48c3-9adc-196b852cf40f" providerId="ADAL" clId="{103D5370-6C47-44C7-B27B-3BC052FF4BB4}" dt="2025-11-26T19:16:56.555" v="2522" actId="1038"/>
          <ac:spMkLst>
            <pc:docMk/>
            <pc:sldMk cId="3248319961" sldId="17206"/>
            <ac:spMk id="2" creationId="{005D91C6-7E43-5C38-8D4A-84DA81901632}"/>
          </ac:spMkLst>
        </pc:spChg>
        <pc:spChg chg="mod">
          <ac:chgData name="Juan Sebastian Dueñas Fonseca" userId="c9d752f3-1269-48c3-9adc-196b852cf40f" providerId="ADAL" clId="{103D5370-6C47-44C7-B27B-3BC052FF4BB4}" dt="2025-11-26T19:16:41.520" v="2505" actId="688"/>
          <ac:spMkLst>
            <pc:docMk/>
            <pc:sldMk cId="3248319961" sldId="17206"/>
            <ac:spMk id="30" creationId="{5E85060A-6D6C-31B0-7580-17C2BFC813B7}"/>
          </ac:spMkLst>
        </pc:spChg>
        <pc:spChg chg="del">
          <ac:chgData name="Juan Sebastian Dueñas Fonseca" userId="c9d752f3-1269-48c3-9adc-196b852cf40f" providerId="ADAL" clId="{103D5370-6C47-44C7-B27B-3BC052FF4BB4}" dt="2025-11-26T17:36:23.489" v="2420" actId="478"/>
          <ac:spMkLst>
            <pc:docMk/>
            <pc:sldMk cId="3248319961" sldId="17206"/>
            <ac:spMk id="32" creationId="{43E80205-454C-940B-319C-34B8CDDDB363}"/>
          </ac:spMkLst>
        </pc:spChg>
        <pc:spChg chg="mod">
          <ac:chgData name="Juan Sebastian Dueñas Fonseca" userId="c9d752f3-1269-48c3-9adc-196b852cf40f" providerId="ADAL" clId="{103D5370-6C47-44C7-B27B-3BC052FF4BB4}" dt="2025-11-26T19:17:06.475" v="2526" actId="688"/>
          <ac:spMkLst>
            <pc:docMk/>
            <pc:sldMk cId="3248319961" sldId="17206"/>
            <ac:spMk id="33" creationId="{309BEED4-643F-D0A4-17E1-11CCDC31508A}"/>
          </ac:spMkLst>
        </pc:spChg>
        <pc:spChg chg="mod">
          <ac:chgData name="Juan Sebastian Dueñas Fonseca" userId="c9d752f3-1269-48c3-9adc-196b852cf40f" providerId="ADAL" clId="{103D5370-6C47-44C7-B27B-3BC052FF4BB4}" dt="2025-11-26T19:16:53.395" v="2519" actId="1036"/>
          <ac:spMkLst>
            <pc:docMk/>
            <pc:sldMk cId="3248319961" sldId="17206"/>
            <ac:spMk id="41" creationId="{BC87F89D-DFCF-8FE8-8166-BE0A77782545}"/>
          </ac:spMkLst>
        </pc:spChg>
        <pc:spChg chg="mod">
          <ac:chgData name="Juan Sebastian Dueñas Fonseca" userId="c9d752f3-1269-48c3-9adc-196b852cf40f" providerId="ADAL" clId="{103D5370-6C47-44C7-B27B-3BC052FF4BB4}" dt="2025-11-26T19:17:00.262" v="2525" actId="1037"/>
          <ac:spMkLst>
            <pc:docMk/>
            <pc:sldMk cId="3248319961" sldId="17206"/>
            <ac:spMk id="43" creationId="{883ED066-828B-2809-7C98-5E8FF0F143E9}"/>
          </ac:spMkLst>
        </pc:spChg>
        <pc:spChg chg="del">
          <ac:chgData name="Juan Sebastian Dueñas Fonseca" userId="c9d752f3-1269-48c3-9adc-196b852cf40f" providerId="ADAL" clId="{103D5370-6C47-44C7-B27B-3BC052FF4BB4}" dt="2025-11-26T17:36:24.091" v="2421" actId="478"/>
          <ac:spMkLst>
            <pc:docMk/>
            <pc:sldMk cId="3248319961" sldId="17206"/>
            <ac:spMk id="44" creationId="{1124074C-A587-ADFC-B03A-6435FA8A4A81}"/>
          </ac:spMkLst>
        </pc:spChg>
        <pc:spChg chg="mod">
          <ac:chgData name="Juan Sebastian Dueñas Fonseca" userId="c9d752f3-1269-48c3-9adc-196b852cf40f" providerId="ADAL" clId="{103D5370-6C47-44C7-B27B-3BC052FF4BB4}" dt="2025-11-26T19:17:16.516" v="2528" actId="1076"/>
          <ac:spMkLst>
            <pc:docMk/>
            <pc:sldMk cId="3248319961" sldId="17206"/>
            <ac:spMk id="49" creationId="{F6E10E56-10F1-4799-467F-AA98B9B16A42}"/>
          </ac:spMkLst>
        </pc:spChg>
        <pc:spChg chg="mod">
          <ac:chgData name="Juan Sebastian Dueñas Fonseca" userId="c9d752f3-1269-48c3-9adc-196b852cf40f" providerId="ADAL" clId="{103D5370-6C47-44C7-B27B-3BC052FF4BB4}" dt="2025-11-26T19:17:24.776" v="2530" actId="1076"/>
          <ac:spMkLst>
            <pc:docMk/>
            <pc:sldMk cId="3248319961" sldId="17206"/>
            <ac:spMk id="67" creationId="{19EAF63C-3722-E703-2861-DA914ADF5C8A}"/>
          </ac:spMkLst>
        </pc:spChg>
        <pc:spChg chg="del mod">
          <ac:chgData name="Juan Sebastian Dueñas Fonseca" userId="c9d752f3-1269-48c3-9adc-196b852cf40f" providerId="ADAL" clId="{103D5370-6C47-44C7-B27B-3BC052FF4BB4}" dt="2025-11-26T17:36:02.042" v="2417" actId="478"/>
          <ac:spMkLst>
            <pc:docMk/>
            <pc:sldMk cId="3248319961" sldId="17206"/>
            <ac:spMk id="69" creationId="{EC6CF4D2-43CF-C548-9732-0AE6BAD78ABB}"/>
          </ac:spMkLst>
        </pc:spChg>
        <pc:spChg chg="mod">
          <ac:chgData name="Juan Sebastian Dueñas Fonseca" userId="c9d752f3-1269-48c3-9adc-196b852cf40f" providerId="ADAL" clId="{103D5370-6C47-44C7-B27B-3BC052FF4BB4}" dt="2025-11-20T21:01:01.144" v="2175" actId="207"/>
          <ac:spMkLst>
            <pc:docMk/>
            <pc:sldMk cId="3248319961" sldId="17206"/>
            <ac:spMk id="71" creationId="{49BB53FB-9630-1194-0B56-836A1C25EE86}"/>
          </ac:spMkLst>
        </pc:spChg>
        <pc:spChg chg="mod">
          <ac:chgData name="Juan Sebastian Dueñas Fonseca" userId="c9d752f3-1269-48c3-9adc-196b852cf40f" providerId="ADAL" clId="{103D5370-6C47-44C7-B27B-3BC052FF4BB4}" dt="2025-11-26T17:36:44.703" v="2426" actId="1076"/>
          <ac:spMkLst>
            <pc:docMk/>
            <pc:sldMk cId="3248319961" sldId="17206"/>
            <ac:spMk id="73" creationId="{191A3050-B38B-55DC-7727-FFF464CEFC1F}"/>
          </ac:spMkLst>
        </pc:spChg>
        <pc:picChg chg="mod">
          <ac:chgData name="Juan Sebastian Dueñas Fonseca" userId="c9d752f3-1269-48c3-9adc-196b852cf40f" providerId="ADAL" clId="{103D5370-6C47-44C7-B27B-3BC052FF4BB4}" dt="2025-11-26T17:36:32.627" v="2422" actId="1076"/>
          <ac:picMkLst>
            <pc:docMk/>
            <pc:sldMk cId="3248319961" sldId="17206"/>
            <ac:picMk id="1032" creationId="{A5B7207C-4E39-4304-8EAA-D605C999A1EF}"/>
          </ac:picMkLst>
        </pc:picChg>
        <pc:picChg chg="del">
          <ac:chgData name="Juan Sebastian Dueñas Fonseca" userId="c9d752f3-1269-48c3-9adc-196b852cf40f" providerId="ADAL" clId="{103D5370-6C47-44C7-B27B-3BC052FF4BB4}" dt="2025-11-26T17:36:16.587" v="2418" actId="478"/>
          <ac:picMkLst>
            <pc:docMk/>
            <pc:sldMk cId="3248319961" sldId="17206"/>
            <ac:picMk id="1034" creationId="{CD5759D7-057C-E530-00FE-BC5D6358F983}"/>
          </ac:picMkLst>
        </pc:picChg>
      </pc:sldChg>
      <pc:sldChg chg="delSp modSp add mod">
        <pc:chgData name="Juan Sebastian Dueñas Fonseca" userId="c9d752f3-1269-48c3-9adc-196b852cf40f" providerId="ADAL" clId="{103D5370-6C47-44C7-B27B-3BC052FF4BB4}" dt="2025-11-26T19:44:35.374" v="2608" actId="1076"/>
        <pc:sldMkLst>
          <pc:docMk/>
          <pc:sldMk cId="2044745620" sldId="17207"/>
        </pc:sldMkLst>
        <pc:spChg chg="mod topLvl">
          <ac:chgData name="Juan Sebastian Dueñas Fonseca" userId="c9d752f3-1269-48c3-9adc-196b852cf40f" providerId="ADAL" clId="{103D5370-6C47-44C7-B27B-3BC052FF4BB4}" dt="2025-11-20T21:00:42.545" v="2171"/>
          <ac:spMkLst>
            <pc:docMk/>
            <pc:sldMk cId="2044745620" sldId="17207"/>
            <ac:spMk id="19" creationId="{4C37CEE2-C19B-2460-3B71-7C0153108608}"/>
          </ac:spMkLst>
        </pc:spChg>
        <pc:spChg chg="mod topLvl">
          <ac:chgData name="Juan Sebastian Dueñas Fonseca" userId="c9d752f3-1269-48c3-9adc-196b852cf40f" providerId="ADAL" clId="{103D5370-6C47-44C7-B27B-3BC052FF4BB4}" dt="2025-11-20T21:00:42.545" v="2171"/>
          <ac:spMkLst>
            <pc:docMk/>
            <pc:sldMk cId="2044745620" sldId="17207"/>
            <ac:spMk id="25" creationId="{4D19CF3D-78CE-0E80-FBFB-4454E6DE978F}"/>
          </ac:spMkLst>
        </pc:spChg>
        <pc:spChg chg="mod topLvl">
          <ac:chgData name="Juan Sebastian Dueñas Fonseca" userId="c9d752f3-1269-48c3-9adc-196b852cf40f" providerId="ADAL" clId="{103D5370-6C47-44C7-B27B-3BC052FF4BB4}" dt="2025-11-26T19:44:35.374" v="2608" actId="1076"/>
          <ac:spMkLst>
            <pc:docMk/>
            <pc:sldMk cId="2044745620" sldId="17207"/>
            <ac:spMk id="28" creationId="{88024998-0FD6-23A4-2280-0E229A406A95}"/>
          </ac:spMkLst>
        </pc:spChg>
        <pc:spChg chg="mod topLvl">
          <ac:chgData name="Juan Sebastian Dueñas Fonseca" userId="c9d752f3-1269-48c3-9adc-196b852cf40f" providerId="ADAL" clId="{103D5370-6C47-44C7-B27B-3BC052FF4BB4}" dt="2025-11-20T21:00:42.545" v="2171"/>
          <ac:spMkLst>
            <pc:docMk/>
            <pc:sldMk cId="2044745620" sldId="17207"/>
            <ac:spMk id="31" creationId="{8F863E1A-30B9-97F8-A109-E256F23EC036}"/>
          </ac:spMkLst>
        </pc:spChg>
        <pc:picChg chg="del">
          <ac:chgData name="Juan Sebastian Dueñas Fonseca" userId="c9d752f3-1269-48c3-9adc-196b852cf40f" providerId="ADAL" clId="{103D5370-6C47-44C7-B27B-3BC052FF4BB4}" dt="2025-11-26T17:52:54.692" v="2474" actId="478"/>
          <ac:picMkLst>
            <pc:docMk/>
            <pc:sldMk cId="2044745620" sldId="17207"/>
            <ac:picMk id="2054" creationId="{28959424-EEE1-BF4E-A572-9B7B3562D7D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543922755502514E-2"/>
          <c:y val="6.4073560573789837E-2"/>
          <c:w val="0.96026958498052439"/>
          <c:h val="0.72985599282509428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'CUMPLIMIENTO 2025 (2)'!$U$46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FF7500"/>
            </a:solidFill>
            <a:ln w="28575">
              <a:noFill/>
            </a:ln>
          </c:spPr>
          <c:invertIfNegative val="0"/>
          <c:dLbls>
            <c:dLbl>
              <c:idx val="0"/>
              <c:layout>
                <c:manualLayout>
                  <c:x val="4.1666666666666666E-3"/>
                  <c:y val="5.55673870489062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14-4FFA-98B0-616F6AE0B044}"/>
                </c:ext>
              </c:extLst>
            </c:dLbl>
            <c:spPr>
              <a:solidFill>
                <a:srgbClr val="FF7500"/>
              </a:solidFill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'CUMPLIMIENTO 2025 (2)'!$A$2:$A$14</c:f>
              <c:strCache>
                <c:ptCount val="13"/>
                <c:pt idx="0">
                  <c:v>ene-25</c:v>
                </c:pt>
                <c:pt idx="1">
                  <c:v>feb-25</c:v>
                </c:pt>
                <c:pt idx="2">
                  <c:v>mar-25</c:v>
                </c:pt>
                <c:pt idx="3">
                  <c:v>abr-25</c:v>
                </c:pt>
                <c:pt idx="4">
                  <c:v>may-25</c:v>
                </c:pt>
                <c:pt idx="5">
                  <c:v>jun-25</c:v>
                </c:pt>
                <c:pt idx="6">
                  <c:v>jul-25</c:v>
                </c:pt>
                <c:pt idx="7">
                  <c:v>ago-25</c:v>
                </c:pt>
                <c:pt idx="8">
                  <c:v>sep-25</c:v>
                </c:pt>
                <c:pt idx="9">
                  <c:v>oct-25</c:v>
                </c:pt>
                <c:pt idx="10">
                  <c:v>nov-25</c:v>
                </c:pt>
                <c:pt idx="11">
                  <c:v>dic-25</c:v>
                </c:pt>
                <c:pt idx="12">
                  <c:v>Año corrido</c:v>
                </c:pt>
              </c:strCache>
            </c:strRef>
          </c:cat>
          <c:val>
            <c:numRef>
              <c:f>'CUMPLIMIENTO 2025 (2)'!$U$47:$U$56</c:f>
              <c:numCache>
                <c:formatCode>_(* #,##0_);_(* \(#,##0\);_(* "-"_);_(@_)</c:formatCode>
                <c:ptCount val="10"/>
                <c:pt idx="0">
                  <c:v>54017.823112999999</c:v>
                </c:pt>
                <c:pt idx="1">
                  <c:v>108756.38694900001</c:v>
                </c:pt>
                <c:pt idx="2">
                  <c:v>173431.92768700002</c:v>
                </c:pt>
                <c:pt idx="3">
                  <c:v>232797.559718</c:v>
                </c:pt>
                <c:pt idx="4">
                  <c:v>290081.46610100003</c:v>
                </c:pt>
                <c:pt idx="5">
                  <c:v>342998.32029</c:v>
                </c:pt>
                <c:pt idx="6">
                  <c:v>395300.14068399998</c:v>
                </c:pt>
                <c:pt idx="7">
                  <c:v>446653.11293399998</c:v>
                </c:pt>
                <c:pt idx="8">
                  <c:v>496184.87764099997</c:v>
                </c:pt>
                <c:pt idx="9">
                  <c:v>547865.49605800002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14-4FFA-98B0-616F6AE0B044}"/>
            </c:ext>
          </c:extLst>
        </c:ser>
        <c:ser>
          <c:idx val="1"/>
          <c:order val="1"/>
          <c:tx>
            <c:strRef>
              <c:f>'CUMPLIMIENTO 2025 (2)'!$V$46</c:f>
              <c:strCache>
                <c:ptCount val="1"/>
                <c:pt idx="0">
                  <c:v>Rendimientos </c:v>
                </c:pt>
              </c:strCache>
            </c:strRef>
          </c:tx>
          <c:spPr>
            <a:solidFill>
              <a:srgbClr val="1D2937"/>
            </a:solidFill>
            <a:ln w="28575">
              <a:noFill/>
            </a:ln>
          </c:spPr>
          <c:invertIfNegative val="0"/>
          <c:dLbls>
            <c:dLbl>
              <c:idx val="0"/>
              <c:layout>
                <c:manualLayout>
                  <c:x val="1.8278652668416448E-3"/>
                  <c:y val="5.8889822909554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14-4FFA-98B0-616F6AE0B044}"/>
                </c:ext>
              </c:extLst>
            </c:dLbl>
            <c:spPr>
              <a:solidFill>
                <a:srgbClr val="1D2937"/>
              </a:solidFill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'CUMPLIMIENTO 2025 (2)'!$A$2:$A$14</c:f>
              <c:strCache>
                <c:ptCount val="13"/>
                <c:pt idx="0">
                  <c:v>ene-25</c:v>
                </c:pt>
                <c:pt idx="1">
                  <c:v>feb-25</c:v>
                </c:pt>
                <c:pt idx="2">
                  <c:v>mar-25</c:v>
                </c:pt>
                <c:pt idx="3">
                  <c:v>abr-25</c:v>
                </c:pt>
                <c:pt idx="4">
                  <c:v>may-25</c:v>
                </c:pt>
                <c:pt idx="5">
                  <c:v>jun-25</c:v>
                </c:pt>
                <c:pt idx="6">
                  <c:v>jul-25</c:v>
                </c:pt>
                <c:pt idx="7">
                  <c:v>ago-25</c:v>
                </c:pt>
                <c:pt idx="8">
                  <c:v>sep-25</c:v>
                </c:pt>
                <c:pt idx="9">
                  <c:v>oct-25</c:v>
                </c:pt>
                <c:pt idx="10">
                  <c:v>nov-25</c:v>
                </c:pt>
                <c:pt idx="11">
                  <c:v>dic-25</c:v>
                </c:pt>
                <c:pt idx="12">
                  <c:v>Año corrido</c:v>
                </c:pt>
              </c:strCache>
            </c:strRef>
          </c:cat>
          <c:val>
            <c:numRef>
              <c:f>'CUMPLIMIENTO 2025 (2)'!$V$47:$V$56</c:f>
              <c:numCache>
                <c:formatCode>_-* #,##0\ _€_-;\-* #,##0\ _€_-;_-* "-"??\ _€_-;_-@_-</c:formatCode>
                <c:ptCount val="10"/>
                <c:pt idx="0">
                  <c:v>59084.276409000006</c:v>
                </c:pt>
                <c:pt idx="1">
                  <c:v>121171.16792600002</c:v>
                </c:pt>
                <c:pt idx="2">
                  <c:v>193752.46980300001</c:v>
                </c:pt>
                <c:pt idx="3">
                  <c:v>259226.51009899998</c:v>
                </c:pt>
                <c:pt idx="4">
                  <c:v>325651.784354</c:v>
                </c:pt>
                <c:pt idx="5">
                  <c:v>389969</c:v>
                </c:pt>
                <c:pt idx="6">
                  <c:v>450853.44148272678</c:v>
                </c:pt>
                <c:pt idx="7">
                  <c:v>509941.76460072678</c:v>
                </c:pt>
                <c:pt idx="8">
                  <c:v>570271.76460072678</c:v>
                </c:pt>
                <c:pt idx="9">
                  <c:v>636613.88752872683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14-4FFA-98B0-616F6AE0B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55054496"/>
        <c:axId val="2055055040"/>
        <c:extLst>
          <c:ext xmlns:c15="http://schemas.microsoft.com/office/drawing/2012/chart" uri="{02D57815-91ED-43cb-92C2-25804820EDAC}">
            <c15:filteredBarSeries>
              <c15:ser>
                <c:idx val="5"/>
                <c:order val="2"/>
                <c:tx>
                  <c:strRef>
                    <c:extLst>
                      <c:ext uri="{02D57815-91ED-43cb-92C2-25804820EDAC}">
                        <c15:formulaRef>
                          <c15:sqref>'CUMPLIMIENTO 2025 (2)'!$W$46</c15:sqref>
                        </c15:formulaRef>
                      </c:ext>
                    </c:extLst>
                    <c:strCache>
                      <c:ptCount val="1"/>
                      <c:pt idx="0">
                        <c:v>Dif Mensual</c:v>
                      </c:pt>
                    </c:strCache>
                  </c:strRef>
                </c:tx>
                <c:spPr>
                  <a:ln w="28575">
                    <a:noFill/>
                  </a:ln>
                </c:spPr>
                <c:invertIfNegative val="0"/>
                <c:dPt>
                  <c:idx val="6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3514-4FFA-98B0-616F6AE0B044}"/>
                    </c:ext>
                  </c:extLst>
                </c:dPt>
                <c:dPt>
                  <c:idx val="7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8-3514-4FFA-98B0-616F6AE0B044}"/>
                    </c:ext>
                  </c:extLst>
                </c:dPt>
                <c:dPt>
                  <c:idx val="8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9-3514-4FFA-98B0-616F6AE0B044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'CUMPLIMIENTO 2025 (2)'!$A$2:$A$14</c15:sqref>
                        </c15:formulaRef>
                      </c:ext>
                    </c:extLst>
                    <c:strCache>
                      <c:ptCount val="13"/>
                      <c:pt idx="0">
                        <c:v>ene-25</c:v>
                      </c:pt>
                      <c:pt idx="1">
                        <c:v>feb-25</c:v>
                      </c:pt>
                      <c:pt idx="2">
                        <c:v>mar-25</c:v>
                      </c:pt>
                      <c:pt idx="3">
                        <c:v>abr-25</c:v>
                      </c:pt>
                      <c:pt idx="4">
                        <c:v>may-25</c:v>
                      </c:pt>
                      <c:pt idx="5">
                        <c:v>jun-25</c:v>
                      </c:pt>
                      <c:pt idx="6">
                        <c:v>jul-25</c:v>
                      </c:pt>
                      <c:pt idx="7">
                        <c:v>ago-25</c:v>
                      </c:pt>
                      <c:pt idx="8">
                        <c:v>sep-25</c:v>
                      </c:pt>
                      <c:pt idx="9">
                        <c:v>oct-25</c:v>
                      </c:pt>
                      <c:pt idx="10">
                        <c:v>nov-25</c:v>
                      </c:pt>
                      <c:pt idx="11">
                        <c:v>dic-25</c:v>
                      </c:pt>
                      <c:pt idx="12">
                        <c:v>Año corrido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'CUMPLIMIENTO 2025 (2)'!$W$47:$W$52</c15:sqref>
                        </c15:formulaRef>
                      </c:ext>
                    </c:extLst>
                    <c:numCache>
                      <c:formatCode>_(* #,##0_);_(* \(#,##0\);_(* "-"_);_(@_)</c:formatCode>
                      <c:ptCount val="6"/>
                      <c:pt idx="0">
                        <c:v>5066.453296000007</c:v>
                      </c:pt>
                      <c:pt idx="1">
                        <c:v>12414.780977000017</c:v>
                      </c:pt>
                      <c:pt idx="2">
                        <c:v>20320.542115999997</c:v>
                      </c:pt>
                      <c:pt idx="3">
                        <c:v>26428.950380999973</c:v>
                      </c:pt>
                      <c:pt idx="4">
                        <c:v>35570.318252999976</c:v>
                      </c:pt>
                      <c:pt idx="5">
                        <c:v>46970.679709999997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3514-4FFA-98B0-616F6AE0B044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3"/>
          <c:tx>
            <c:strRef>
              <c:f>'CUMPLIMIENTO 2025 (2)'!$X$46</c:f>
              <c:strCache>
                <c:ptCount val="1"/>
                <c:pt idx="0">
                  <c:v>IPC Observado</c:v>
                </c:pt>
              </c:strCache>
            </c:strRef>
          </c:tx>
          <c:spPr>
            <a:ln>
              <a:solidFill>
                <a:srgbClr val="202E3A">
                  <a:lumMod val="50000"/>
                  <a:lumOff val="50000"/>
                </a:srgbClr>
              </a:solidFill>
            </a:ln>
          </c:spPr>
          <c:marker>
            <c:symbol val="circle"/>
            <c:size val="7"/>
            <c:spPr>
              <a:solidFill>
                <a:srgbClr val="202E3A">
                  <a:lumMod val="50000"/>
                  <a:lumOff val="50000"/>
                </a:srgbClr>
              </a:solidFill>
              <a:ln>
                <a:solidFill>
                  <a:srgbClr val="202E3A">
                    <a:lumMod val="50000"/>
                    <a:lumOff val="5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3.1942890709698038E-2"/>
                  <c:y val="-3.3082995185176101E-2"/>
                </c:manualLayout>
              </c:layout>
              <c:spPr>
                <a:solidFill>
                  <a:srgbClr val="202E3A">
                    <a:lumMod val="50000"/>
                    <a:lumOff val="50000"/>
                  </a:srgbClr>
                </a:solidFill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C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514-4FFA-98B0-616F6AE0B044}"/>
                </c:ext>
              </c:extLst>
            </c:dLbl>
            <c:spPr>
              <a:solidFill>
                <a:srgbClr val="202E3A">
                  <a:lumMod val="50000"/>
                  <a:lumOff val="50000"/>
                </a:srgbClr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'CUMPLIMIENTO 2025 (2)'!$T$47:$T$56</c:f>
              <c:numCache>
                <c:formatCode>mmm\-yy</c:formatCode>
                <c:ptCount val="10"/>
                <c:pt idx="0">
                  <c:v>45688</c:v>
                </c:pt>
                <c:pt idx="1">
                  <c:v>45716</c:v>
                </c:pt>
                <c:pt idx="2">
                  <c:v>45747</c:v>
                </c:pt>
                <c:pt idx="3">
                  <c:v>45777</c:v>
                </c:pt>
                <c:pt idx="4">
                  <c:v>45808</c:v>
                </c:pt>
                <c:pt idx="5">
                  <c:v>45838</c:v>
                </c:pt>
                <c:pt idx="6">
                  <c:v>45869</c:v>
                </c:pt>
                <c:pt idx="7">
                  <c:v>45900</c:v>
                </c:pt>
                <c:pt idx="8">
                  <c:v>45930</c:v>
                </c:pt>
                <c:pt idx="9">
                  <c:v>45961</c:v>
                </c:pt>
              </c:numCache>
            </c:numRef>
          </c:cat>
          <c:val>
            <c:numRef>
              <c:f>'CUMPLIMIENTO 2025 (2)'!$X$47:$X$56</c:f>
              <c:numCache>
                <c:formatCode>0.00%</c:formatCode>
                <c:ptCount val="10"/>
                <c:pt idx="0">
                  <c:v>5.2200000000000003E-2</c:v>
                </c:pt>
                <c:pt idx="1">
                  <c:v>5.28E-2</c:v>
                </c:pt>
                <c:pt idx="2">
                  <c:v>5.0900000000000001E-2</c:v>
                </c:pt>
                <c:pt idx="3">
                  <c:v>5.16E-2</c:v>
                </c:pt>
                <c:pt idx="4">
                  <c:v>5.0500000000000003E-2</c:v>
                </c:pt>
                <c:pt idx="5">
                  <c:v>4.82E-2</c:v>
                </c:pt>
                <c:pt idx="6">
                  <c:v>4.9000000000000002E-2</c:v>
                </c:pt>
                <c:pt idx="7">
                  <c:v>5.0999999999999997E-2</c:v>
                </c:pt>
                <c:pt idx="8">
                  <c:v>5.1799999999999999E-2</c:v>
                </c:pt>
                <c:pt idx="9">
                  <c:v>5.5100000000000003E-2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14-4FFA-98B0-616F6AE0B044}"/>
            </c:ext>
          </c:extLst>
        </c:ser>
        <c:ser>
          <c:idx val="3"/>
          <c:order val="4"/>
          <c:tx>
            <c:strRef>
              <c:f>'CUMPLIMIENTO 2025 (2)'!$Y$46</c:f>
              <c:strCache>
                <c:ptCount val="1"/>
                <c:pt idx="0">
                  <c:v>Rent. Real</c:v>
                </c:pt>
              </c:strCache>
            </c:strRef>
          </c:tx>
          <c:spPr>
            <a:ln>
              <a:solidFill>
                <a:srgbClr val="FFFFFF">
                  <a:lumMod val="50000"/>
                </a:srgbClr>
              </a:solidFill>
            </a:ln>
          </c:spPr>
          <c:marker>
            <c:symbol val="circle"/>
            <c:size val="7"/>
            <c:spPr>
              <a:solidFill>
                <a:srgbClr val="FFFFFF">
                  <a:lumMod val="50000"/>
                </a:srgbClr>
              </a:solidFill>
              <a:ln>
                <a:solidFill>
                  <a:srgbClr val="FFFFFF">
                    <a:lumMod val="50000"/>
                  </a:srgbClr>
                </a:solidFill>
              </a:ln>
            </c:spPr>
          </c:marker>
          <c:dLbls>
            <c:spPr>
              <a:solidFill>
                <a:srgbClr val="FFFFFF">
                  <a:lumMod val="50000"/>
                </a:srgbClr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'CUMPLIMIENTO 2025 (2)'!$T$47:$T$56</c:f>
              <c:numCache>
                <c:formatCode>mmm\-yy</c:formatCode>
                <c:ptCount val="10"/>
                <c:pt idx="0">
                  <c:v>45688</c:v>
                </c:pt>
                <c:pt idx="1">
                  <c:v>45716</c:v>
                </c:pt>
                <c:pt idx="2">
                  <c:v>45747</c:v>
                </c:pt>
                <c:pt idx="3">
                  <c:v>45777</c:v>
                </c:pt>
                <c:pt idx="4">
                  <c:v>45808</c:v>
                </c:pt>
                <c:pt idx="5">
                  <c:v>45838</c:v>
                </c:pt>
                <c:pt idx="6">
                  <c:v>45869</c:v>
                </c:pt>
                <c:pt idx="7">
                  <c:v>45900</c:v>
                </c:pt>
                <c:pt idx="8">
                  <c:v>45930</c:v>
                </c:pt>
                <c:pt idx="9">
                  <c:v>45961</c:v>
                </c:pt>
              </c:numCache>
            </c:numRef>
          </c:cat>
          <c:val>
            <c:numRef>
              <c:f>'CUMPLIMIENTO 2025 (2)'!$Y$47:$Y$56</c:f>
              <c:numCache>
                <c:formatCode>0.00%</c:formatCode>
                <c:ptCount val="10"/>
                <c:pt idx="0">
                  <c:v>9.723228812217713E-2</c:v>
                </c:pt>
                <c:pt idx="1">
                  <c:v>0.11346963047981262</c:v>
                </c:pt>
                <c:pt idx="2">
                  <c:v>0.11926551461219786</c:v>
                </c:pt>
                <c:pt idx="3">
                  <c:v>0.10896432995796201</c:v>
                </c:pt>
                <c:pt idx="4">
                  <c:v>0.10654311776161196</c:v>
                </c:pt>
                <c:pt idx="5">
                  <c:v>0.10493252873420716</c:v>
                </c:pt>
                <c:pt idx="6">
                  <c:v>9.4899999999999998E-2</c:v>
                </c:pt>
                <c:pt idx="7">
                  <c:v>9.0899999999999995E-2</c:v>
                </c:pt>
                <c:pt idx="8">
                  <c:v>9.2792627215385434E-2</c:v>
                </c:pt>
                <c:pt idx="9">
                  <c:v>9.6299999999999997E-2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14-4FFA-98B0-616F6AE0B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7831439"/>
        <c:axId val="1677828559"/>
      </c:lineChart>
      <c:catAx>
        <c:axId val="205505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55055040"/>
        <c:crosses val="autoZero"/>
        <c:auto val="1"/>
        <c:lblAlgn val="ctr"/>
        <c:lblOffset val="100"/>
        <c:noMultiLvlLbl val="1"/>
      </c:catAx>
      <c:valAx>
        <c:axId val="2055055040"/>
        <c:scaling>
          <c:orientation val="minMax"/>
          <c:max val="700000"/>
          <c:min val="0"/>
        </c:scaling>
        <c:delete val="0"/>
        <c:axPos val="l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s-MX"/>
                  <a:t>Millones de pesos</a:t>
                </a:r>
              </a:p>
            </c:rich>
          </c:tx>
          <c:layout>
            <c:manualLayout>
              <c:xMode val="edge"/>
              <c:yMode val="edge"/>
              <c:x val="1.0750218722659663E-3"/>
              <c:y val="0.25115048826994818"/>
            </c:manualLayout>
          </c:layout>
          <c:overlay val="0"/>
        </c:title>
        <c:numFmt formatCode="_(* #,##0_);_(* \(#,##0\);_(* &quot;-&quot;_);_(@_)" sourceLinked="1"/>
        <c:majorTickMark val="out"/>
        <c:minorTickMark val="none"/>
        <c:tickLblPos val="none"/>
        <c:spPr>
          <a:ln>
            <a:noFill/>
          </a:ln>
        </c:spPr>
        <c:crossAx val="2055054496"/>
        <c:crosses val="autoZero"/>
        <c:crossBetween val="between"/>
      </c:valAx>
      <c:valAx>
        <c:axId val="1677828559"/>
        <c:scaling>
          <c:orientation val="minMax"/>
          <c:max val="0.12000000000000001"/>
          <c:min val="-5.000000000000001E-2"/>
        </c:scaling>
        <c:delete val="0"/>
        <c:axPos val="r"/>
        <c:numFmt formatCode="0.00%" sourceLinked="1"/>
        <c:majorTickMark val="out"/>
        <c:minorTickMark val="none"/>
        <c:tickLblPos val="none"/>
        <c:spPr>
          <a:ln>
            <a:noFill/>
          </a:ln>
        </c:spPr>
        <c:crossAx val="1677831439"/>
        <c:crosses val="max"/>
        <c:crossBetween val="between"/>
        <c:majorUnit val="4.0000000000000008E-2"/>
      </c:valAx>
      <c:dateAx>
        <c:axId val="1677831439"/>
        <c:scaling>
          <c:orientation val="minMax"/>
        </c:scaling>
        <c:delete val="0"/>
        <c:axPos val="t"/>
        <c:numFmt formatCode="mmm\-yy" sourceLinked="1"/>
        <c:majorTickMark val="out"/>
        <c:minorTickMark val="none"/>
        <c:tickLblPos val="none"/>
        <c:spPr>
          <a:ln>
            <a:noFill/>
          </a:ln>
        </c:spPr>
        <c:crossAx val="1677828559"/>
        <c:crosses val="max"/>
        <c:auto val="1"/>
        <c:lblOffset val="100"/>
        <c:baseTimeUnit val="months"/>
      </c:dateAx>
      <c:spPr>
        <a:noFill/>
      </c:spPr>
    </c:plotArea>
    <c:legend>
      <c:legendPos val="r"/>
      <c:layout>
        <c:manualLayout>
          <c:xMode val="edge"/>
          <c:yMode val="edge"/>
          <c:x val="7.5948053368328952E-2"/>
          <c:y val="0.89383591483383917"/>
          <c:w val="0.85402985941434417"/>
          <c:h val="4.08770311283519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1">
          <a:solidFill>
            <a:schemeClr val="tx1"/>
          </a:solidFill>
          <a:latin typeface="Gill Sans MT" panose="020B0502020104020203" pitchFamily="34" charset="0"/>
        </a:defRPr>
      </a:pPr>
      <a:endParaRPr lang="es-CO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59CBC-F280-4C08-AF71-96123220F915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C018C-CD4F-4BC4-8685-C147E61EB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2970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7C018C-CD4F-4BC4-8685-C147E61EB818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090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7C018C-CD4F-4BC4-8685-C147E61EB818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1952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21F58-CD25-CEAD-9164-79115203B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B677B1-D514-526B-5CFB-AF290A58D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85B6AA1-37AA-3DAB-44AC-3F3AF1CFA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CD16FD-DDBA-B5A4-24B5-1F9ADA4AA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7FC1F-A7B7-4441-AA0D-C28E5F9287AC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168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690389-6C26-FEF6-CEFA-7410C5E832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55CB51-A3EA-66FA-49A5-2BD8D99DE8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2DB37AB-B7B3-4BBF-6510-44DC1684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30" y="1331293"/>
            <a:ext cx="7936591" cy="104923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B92733-302D-2404-2783-A223B37D6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30" y="2542506"/>
            <a:ext cx="7936591" cy="3450613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cxnSp>
        <p:nvCxnSpPr>
          <p:cNvPr id="10" name="Straight Connector 32">
            <a:extLst>
              <a:ext uri="{FF2B5EF4-FFF2-40B4-BE49-F238E27FC236}">
                <a16:creationId xmlns:a16="http://schemas.microsoft.com/office/drawing/2014/main" id="{E5A5F2DE-71F9-12D4-7524-B676ACF1A3B7}"/>
              </a:ext>
            </a:extLst>
          </p:cNvPr>
          <p:cNvCxnSpPr>
            <a:cxnSpLocks/>
          </p:cNvCxnSpPr>
          <p:nvPr userDrawn="1"/>
        </p:nvCxnSpPr>
        <p:spPr>
          <a:xfrm>
            <a:off x="588016" y="2373862"/>
            <a:ext cx="7940101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07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E93733-C51E-68AD-69A8-3C56F971B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9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A4FEDF0-3527-4D87-ED20-ABFA6D20C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6263B9-97E6-25CA-DA6A-C1644E25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665" y="1640210"/>
            <a:ext cx="7936591" cy="104923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E5E3E0-52E9-AC6A-DFB6-61FAA51A9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665" y="2851423"/>
            <a:ext cx="7936591" cy="3450613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cxnSp>
        <p:nvCxnSpPr>
          <p:cNvPr id="7" name="Straight Connector 32">
            <a:extLst>
              <a:ext uri="{FF2B5EF4-FFF2-40B4-BE49-F238E27FC236}">
                <a16:creationId xmlns:a16="http://schemas.microsoft.com/office/drawing/2014/main" id="{864BA443-DA84-5CB4-F5F8-9B279CF76A98}"/>
              </a:ext>
            </a:extLst>
          </p:cNvPr>
          <p:cNvCxnSpPr>
            <a:cxnSpLocks/>
          </p:cNvCxnSpPr>
          <p:nvPr userDrawn="1"/>
        </p:nvCxnSpPr>
        <p:spPr>
          <a:xfrm>
            <a:off x="3578351" y="2682779"/>
            <a:ext cx="7940101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80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59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790" y="2158284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791" y="4887190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8149" y="1686356"/>
            <a:ext cx="3500715" cy="309201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70511" y="1685293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9687" y="2154959"/>
            <a:ext cx="1013008" cy="503578"/>
          </a:xfrm>
        </p:spPr>
        <p:txBody>
          <a:bodyPr/>
          <a:lstStyle>
            <a:lvl1pPr>
              <a:defRPr>
                <a:solidFill>
                  <a:srgbClr val="945200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>
              <a:solidFill>
                <a:srgbClr val="9452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71791" y="4884528"/>
            <a:ext cx="8637072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rgbClr val="945200"/>
                  </a:solidFill>
                </a:ln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>
              <a:ln>
                <a:solidFill>
                  <a:srgbClr val="945200"/>
                </a:solidFill>
              </a:ln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rgbClr val="9452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rgbClr val="9452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45200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45200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45200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>
              <a:solidFill>
                <a:srgbClr val="9452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>
            <a:solidFill>
              <a:srgbClr val="FF75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3B553-7612-CDC1-E4C0-5279802DD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7BC029-BEDA-295D-8DEB-1869F0240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DB7B84-399E-C6D8-44E6-391B6E83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2ED766-B3D1-CCAB-8528-7D6291837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264EEC-64D4-DE85-0827-4E2AD904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7366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3FE3AC-B80B-DEB3-38D7-9CEFFAA2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3C0FC6-AB42-2062-1838-BE26F62EB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B5A39-8CF3-3E89-B379-15DBBE89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BE4682-936B-17D6-2320-8CB10F3C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A22336-9BE2-F4DF-DE10-573BE6B3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6218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A21D12-D7F9-C77A-7B4D-6CE026EAA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F123BA-5442-1844-A769-31FBE5084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142D92-9260-25B2-D24F-4472A7AF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146FE9-A95F-FDED-C065-13BEFA9FC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A30D1B-BDF0-3C24-4743-51B47D78B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4674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284DB-A03E-14F7-3A56-843B832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440670-C98C-DE71-1692-BF36669AE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05AC9E-ED25-70F1-DC77-C3FC72124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9D38F9-F9BB-952B-5CC7-3EAD8DE6A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CFCDA9-DFD7-C274-B2A9-41003AC1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D6AC89-BCB5-B4FD-0FD3-BBAD597AE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5545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782B1-A633-20EC-8AC0-2272C4572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67AD27-C1FC-513F-BFE1-837A5EB3E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805440-0FF6-7E1B-602E-A0E8CB0EC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8A955C-9A63-2CDA-A5A8-5375FB1A3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263D57-2F6C-B672-0A5B-E4716F1C3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ADC21BF-1A32-34F4-730D-ED30D774E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ADD6EE8-1106-A80B-54E1-8D176FCA5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CFCD5B0-B852-FC9A-52E1-A6865E42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6603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EEFD0-413B-D6AA-6502-5AC37D7E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F1B171-EF6C-DF4D-83A9-8481CAF5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33DF57-8166-CC44-1F28-7DBC63A0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DC4DBE-A719-FAE9-A077-EB2F5FF6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4222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CF689B4-01A4-0C0B-D619-0CC79634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382D41-ACCC-324E-79CD-465D45F56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E6686B-FB6E-BB6B-D76E-28515D71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8306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A4A2F-4F8A-1180-ABEB-945AF9D5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EA69BB-3C38-F9F4-A779-2E07898D0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B32031-319A-95B0-880D-D1F5F52E8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4BF92D-A181-979E-6B56-80ECDEC8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E44C4-92AB-7CA9-29BD-375D2877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80B06F-3B70-5CF8-8B08-F1A5D338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5127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5E21D-D637-AE15-E25D-0D406395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AEE2B5-0CFA-745E-4411-4D79622FE9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119D9A-C0A9-CC14-CBA0-CF281A7B9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FD28B3-BF67-7C9C-3A0B-E572CE60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C1573F-7DF9-10AE-6B41-505871068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D29B4D-0A44-42F7-1518-41FF7A04E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3934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1BA59-97AF-B16B-B842-19510B4C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638C64-15CC-B58E-8ECA-1952E20C6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7A67FE-9842-5E43-03D8-870D8A37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09BEB5-4F16-3386-FB0E-C36ADAB2D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50C27-5795-818E-6C0F-D727572F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65755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78ACB5-22F3-E155-52F4-315A34C41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8B4D4B-C29C-3459-3CD8-91EEDE811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5788C7-6695-0F97-0226-E30F85C8F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FA663B-870B-F1A6-96E9-C47B9772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39A261-515A-0D1A-1A5F-528EDEA1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6524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10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91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15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063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58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93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87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714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65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67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-371241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1" r:id="rId2"/>
    <p:sldLayoutId id="2147483663" r:id="rId3"/>
    <p:sldLayoutId id="2147483662" r:id="rId4"/>
    <p:sldLayoutId id="2147483660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AD4693F-15FE-A68F-B14C-C3D9A536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5942D8-F9BB-1887-B376-AE8B99B46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4028E3-5FE5-523E-A669-90D492C9E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C81B9-BD22-49BE-9325-FCB9E0220B51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21608-93F8-831B-3A56-3199FD6D9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0D52AC-045D-E2EE-5683-26A658CE8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860EC-4144-4DD0-AC87-3CC4DE4C026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58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9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4.png"/><Relationship Id="rId12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23.svg"/><Relationship Id="rId10" Type="http://schemas.microsoft.com/office/2007/relationships/hdphoto" Target="../media/hdphoto2.wdp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7.png"/><Relationship Id="rId3" Type="http://schemas.openxmlformats.org/officeDocument/2006/relationships/image" Target="../media/image21.svg"/><Relationship Id="rId7" Type="http://schemas.openxmlformats.org/officeDocument/2006/relationships/image" Target="../media/image24.png"/><Relationship Id="rId12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23.svg"/><Relationship Id="rId10" Type="http://schemas.microsoft.com/office/2007/relationships/hdphoto" Target="../media/hdphoto2.wdp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2.png"/><Relationship Id="rId3" Type="http://schemas.openxmlformats.org/officeDocument/2006/relationships/image" Target="../media/image28.png"/><Relationship Id="rId21" Type="http://schemas.openxmlformats.org/officeDocument/2006/relationships/image" Target="../media/image44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image" Target="../media/image41.sv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24" Type="http://schemas.microsoft.com/office/2007/relationships/hdphoto" Target="../media/hdphoto7.wdp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5.png"/><Relationship Id="rId10" Type="http://schemas.openxmlformats.org/officeDocument/2006/relationships/image" Target="../media/image35.svg"/><Relationship Id="rId19" Type="http://schemas.microsoft.com/office/2007/relationships/hdphoto" Target="../media/hdphoto5.wdp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2.png"/><Relationship Id="rId3" Type="http://schemas.openxmlformats.org/officeDocument/2006/relationships/image" Target="../media/image28.png"/><Relationship Id="rId21" Type="http://schemas.openxmlformats.org/officeDocument/2006/relationships/image" Target="../media/image44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image" Target="../media/image41.sv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24" Type="http://schemas.microsoft.com/office/2007/relationships/hdphoto" Target="../media/hdphoto7.wdp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5.png"/><Relationship Id="rId10" Type="http://schemas.openxmlformats.org/officeDocument/2006/relationships/image" Target="../media/image35.svg"/><Relationship Id="rId19" Type="http://schemas.microsoft.com/office/2007/relationships/hdphoto" Target="../media/hdphoto5.wdp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946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9D879-B509-730B-66EB-10B5F5DA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0704D31-40A6-8772-3F7F-A3FB18197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171" y="4208206"/>
            <a:ext cx="10323657" cy="579058"/>
          </a:xfrm>
        </p:spPr>
        <p:txBody>
          <a:bodyPr>
            <a:normAutofit/>
          </a:bodyPr>
          <a:lstStyle/>
          <a:p>
            <a:pPr algn="r"/>
            <a:r>
              <a:rPr lang="es-CO" sz="3200" b="1" cap="none"/>
              <a:t>Eventos que marcaron el panorama global en el 2025</a:t>
            </a:r>
          </a:p>
        </p:txBody>
      </p:sp>
    </p:spTree>
    <p:extLst>
      <p:ext uri="{BB962C8B-B14F-4D97-AF65-F5344CB8AC3E}">
        <p14:creationId xmlns:p14="http://schemas.microsoft.com/office/powerpoint/2010/main" val="2069217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 rot="5400000" flipV="1">
            <a:off x="2807587" y="3009016"/>
            <a:ext cx="612000" cy="9897"/>
          </a:xfrm>
          <a:prstGeom prst="line">
            <a:avLst/>
          </a:prstGeom>
          <a:ln w="38100" cap="flat">
            <a:solidFill>
              <a:srgbClr val="FF7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AutoShape 9"/>
          <p:cNvSpPr/>
          <p:nvPr/>
        </p:nvSpPr>
        <p:spPr>
          <a:xfrm rot="5400000" flipV="1">
            <a:off x="4754750" y="4403082"/>
            <a:ext cx="612000" cy="1"/>
          </a:xfrm>
          <a:prstGeom prst="line">
            <a:avLst/>
          </a:prstGeom>
          <a:ln w="38100" cap="flat">
            <a:solidFill>
              <a:srgbClr val="37343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AutoShape 10"/>
          <p:cNvSpPr/>
          <p:nvPr/>
        </p:nvSpPr>
        <p:spPr>
          <a:xfrm rot="5400000">
            <a:off x="6708469" y="3023794"/>
            <a:ext cx="612000" cy="0"/>
          </a:xfrm>
          <a:prstGeom prst="line">
            <a:avLst/>
          </a:prstGeom>
          <a:ln w="38100" cap="flat">
            <a:solidFill>
              <a:srgbClr val="FF7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AutoShape 11"/>
          <p:cNvSpPr/>
          <p:nvPr/>
        </p:nvSpPr>
        <p:spPr>
          <a:xfrm rot="5400000">
            <a:off x="8638526" y="4340940"/>
            <a:ext cx="612000" cy="1"/>
          </a:xfrm>
          <a:prstGeom prst="line">
            <a:avLst/>
          </a:prstGeom>
          <a:ln w="38100" cap="flat">
            <a:solidFill>
              <a:srgbClr val="37343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5436" y="406638"/>
            <a:ext cx="669023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134"/>
              </a:lnSpc>
            </a:pPr>
            <a:r>
              <a:rPr lang="es-CO" sz="3200" b="1">
                <a:latin typeface="Gill Sans MT" panose="020B0502020104020203" pitchFamily="34" charset="0"/>
              </a:rPr>
              <a:t>Contexto Macroeconómico 2025</a:t>
            </a:r>
            <a:endParaRPr lang="es-CO" sz="3200" b="1">
              <a:latin typeface="Gill Sans MT" panose="020B0502020104020203" pitchFamily="34" charset="0"/>
              <a:sym typeface="Open Sau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48197" y="2850137"/>
            <a:ext cx="1050517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800" b="1" noProof="0">
                <a:solidFill>
                  <a:srgbClr val="FF7500"/>
                </a:solidFill>
                <a:latin typeface="Gill Sans MT" panose="020B0502020104020203" pitchFamily="34" charset="0"/>
                <a:ea typeface="Open Sauce Bold"/>
                <a:cs typeface="Open Sauce Bold"/>
                <a:sym typeface="Open Sauce Bold"/>
              </a:rPr>
              <a:t>Enero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60452" y="4220339"/>
            <a:ext cx="129637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800" b="1">
                <a:solidFill>
                  <a:srgbClr val="224459"/>
                </a:solidFill>
                <a:latin typeface="Gill Sans MT" panose="020B0502020104020203" pitchFamily="34" charset="0"/>
                <a:sym typeface="Open Sauce Bold"/>
              </a:rPr>
              <a:t>Abril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18958" y="2881339"/>
            <a:ext cx="148358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800" b="1">
                <a:solidFill>
                  <a:srgbClr val="FF7500"/>
                </a:solidFill>
                <a:latin typeface="Gill Sans MT" panose="020B0502020104020203" pitchFamily="34" charset="0"/>
                <a:sym typeface="Open Sauce Bold"/>
              </a:rPr>
              <a:t>Mayo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12096" y="2792824"/>
            <a:ext cx="148358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800" b="1">
                <a:solidFill>
                  <a:srgbClr val="FF7500"/>
                </a:solidFill>
                <a:latin typeface="Gill Sans MT" panose="020B0502020104020203" pitchFamily="34" charset="0"/>
                <a:sym typeface="Open Sauce Bold"/>
              </a:rPr>
              <a:t>Agosto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4726" y="4919799"/>
            <a:ext cx="2179076" cy="313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s-CO" sz="2000" b="1" noProof="0">
                <a:latin typeface="Gill Sans MT" panose="020B0502020104020203" pitchFamily="34" charset="0"/>
                <a:ea typeface="Open Sauce Bold"/>
                <a:cs typeface="Open Sauce Bold"/>
                <a:sym typeface="Open Sauce Bold"/>
              </a:rPr>
              <a:t>Trump 2.0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02354" y="1829123"/>
            <a:ext cx="2172420" cy="644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s-ES" sz="2000" b="1">
                <a:latin typeface="Gill Sans MT" panose="020B0502020104020203" pitchFamily="34" charset="0"/>
              </a:rPr>
              <a:t>Día de la Liberación</a:t>
            </a:r>
            <a:r>
              <a:rPr lang="es-CO" sz="2000" b="1" noProof="0">
                <a:solidFill>
                  <a:srgbClr val="000000"/>
                </a:solidFill>
                <a:latin typeface="Gill Sans MT" panose="020B0502020104020203" pitchFamily="34" charset="0"/>
                <a:ea typeface="Open Sauce Bold"/>
                <a:cs typeface="Open Sauce Bold"/>
                <a:sym typeface="Open Sauce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10552" y="4864586"/>
            <a:ext cx="1900397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s-ES" sz="2000" b="1">
                <a:latin typeface="Gill Sans MT" panose="020B0502020104020203" pitchFamily="34" charset="0"/>
              </a:rPr>
              <a:t>Operaciones Manejo de Deuda</a:t>
            </a:r>
            <a:r>
              <a:rPr lang="es-CO" sz="2000" b="1" noProof="0">
                <a:solidFill>
                  <a:srgbClr val="000000"/>
                </a:solidFill>
                <a:latin typeface="Gill Sans MT" panose="020B0502020104020203" pitchFamily="34" charset="0"/>
                <a:ea typeface="Open Sauce Bold"/>
                <a:cs typeface="Open Sauce Bold"/>
                <a:sym typeface="Open Sauce Bold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75809" y="1904664"/>
            <a:ext cx="1710797" cy="649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s-ES" sz="2000" b="1">
                <a:latin typeface="Gill Sans MT" panose="020B0502020104020203" pitchFamily="34" charset="0"/>
              </a:rPr>
              <a:t>Suspensión regla fiscal</a:t>
            </a:r>
            <a:endParaRPr lang="es-CO" sz="2000" b="1" noProof="0">
              <a:solidFill>
                <a:srgbClr val="000000"/>
              </a:solidFill>
              <a:latin typeface="Gill Sans MT" panose="020B0502020104020203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034809" y="4788081"/>
            <a:ext cx="1819434" cy="974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s-CO" sz="2000" b="1" noProof="0">
                <a:solidFill>
                  <a:srgbClr val="000000"/>
                </a:solidFill>
                <a:latin typeface="Gill Sans MT" panose="020B0502020104020203" pitchFamily="34" charset="0"/>
                <a:ea typeface="Open Sauce Bold"/>
                <a:cs typeface="Open Sauce Bold"/>
                <a:sym typeface="Open Sauce Bold"/>
              </a:rPr>
              <a:t>Inflación y Política Monetaria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B4922F4-5782-04A8-D4BC-779AC4C6D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62" y="5931753"/>
            <a:ext cx="1864589" cy="68695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118DF7E-29CD-8976-56FE-D2496064B6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79" r="20866"/>
          <a:stretch>
            <a:fillRect/>
          </a:stretch>
        </p:blipFill>
        <p:spPr>
          <a:xfrm>
            <a:off x="0" y="250166"/>
            <a:ext cx="701749" cy="1368794"/>
          </a:xfrm>
          <a:prstGeom prst="rect">
            <a:avLst/>
          </a:prstGeom>
        </p:spPr>
      </p:pic>
      <p:sp>
        <p:nvSpPr>
          <p:cNvPr id="32" name="AutoShape 10">
            <a:extLst>
              <a:ext uri="{FF2B5EF4-FFF2-40B4-BE49-F238E27FC236}">
                <a16:creationId xmlns:a16="http://schemas.microsoft.com/office/drawing/2014/main" id="{4F48B507-4E17-9005-8379-AF65D8581637}"/>
              </a:ext>
            </a:extLst>
          </p:cNvPr>
          <p:cNvSpPr/>
          <p:nvPr/>
        </p:nvSpPr>
        <p:spPr>
          <a:xfrm rot="5400000" flipV="1">
            <a:off x="10612542" y="3138154"/>
            <a:ext cx="612000" cy="1"/>
          </a:xfrm>
          <a:prstGeom prst="line">
            <a:avLst/>
          </a:prstGeom>
          <a:ln w="38100" cap="flat">
            <a:solidFill>
              <a:srgbClr val="FF7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TextBox 22">
            <a:extLst>
              <a:ext uri="{FF2B5EF4-FFF2-40B4-BE49-F238E27FC236}">
                <a16:creationId xmlns:a16="http://schemas.microsoft.com/office/drawing/2014/main" id="{FB82B63F-73E4-FE2B-8E81-B19EAEC48F15}"/>
              </a:ext>
            </a:extLst>
          </p:cNvPr>
          <p:cNvSpPr txBox="1"/>
          <p:nvPr/>
        </p:nvSpPr>
        <p:spPr>
          <a:xfrm>
            <a:off x="10144781" y="1847958"/>
            <a:ext cx="154752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000" b="1">
                <a:latin typeface="Gill Sans MT" panose="020B0502020104020203" pitchFamily="34" charset="0"/>
              </a:rPr>
              <a:t>Fortaleza del Peso Colombiano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767C6D84-8938-3E9A-E368-0B5C7C2AD7C7}"/>
              </a:ext>
            </a:extLst>
          </p:cNvPr>
          <p:cNvSpPr txBox="1"/>
          <p:nvPr/>
        </p:nvSpPr>
        <p:spPr>
          <a:xfrm>
            <a:off x="6563714" y="4329163"/>
            <a:ext cx="1054377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800" b="1">
                <a:solidFill>
                  <a:srgbClr val="224459"/>
                </a:solidFill>
                <a:latin typeface="Gill Sans MT" panose="020B0502020104020203" pitchFamily="34" charset="0"/>
                <a:sym typeface="Open Sauce Bold"/>
              </a:rPr>
              <a:t>Junio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FCFD5EA6-6B20-32C5-4913-5104F3EAA225}"/>
              </a:ext>
            </a:extLst>
          </p:cNvPr>
          <p:cNvSpPr txBox="1"/>
          <p:nvPr/>
        </p:nvSpPr>
        <p:spPr>
          <a:xfrm>
            <a:off x="10176750" y="4289064"/>
            <a:ext cx="1483582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s-CO" sz="2600" b="1">
                <a:solidFill>
                  <a:srgbClr val="224459"/>
                </a:solidFill>
                <a:latin typeface="Gill Sans MT" panose="020B0502020104020203" pitchFamily="34" charset="0"/>
                <a:sym typeface="Open Sauce Bold"/>
              </a:rPr>
              <a:t>Octubre</a:t>
            </a:r>
          </a:p>
        </p:txBody>
      </p:sp>
      <p:pic>
        <p:nvPicPr>
          <p:cNvPr id="39" name="Gráfico 38" descr="bolas de harvey 0% con relleno sólido">
            <a:extLst>
              <a:ext uri="{FF2B5EF4-FFF2-40B4-BE49-F238E27FC236}">
                <a16:creationId xmlns:a16="http://schemas.microsoft.com/office/drawing/2014/main" id="{064C1761-FAFD-02C2-4B7B-0A4ABE676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264" y="1975590"/>
            <a:ext cx="2242386" cy="22423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0" name="Gráfico 39" descr="bolas de harvey 0% con relleno sólido">
            <a:extLst>
              <a:ext uri="{FF2B5EF4-FFF2-40B4-BE49-F238E27FC236}">
                <a16:creationId xmlns:a16="http://schemas.microsoft.com/office/drawing/2014/main" id="{9A055401-CBF9-71BB-60FD-6D9D3E212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0361" y="1958349"/>
            <a:ext cx="2242386" cy="22423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1" name="Gráfico 40" descr="bolas de harvey 0% con relleno sólido">
            <a:extLst>
              <a:ext uri="{FF2B5EF4-FFF2-40B4-BE49-F238E27FC236}">
                <a16:creationId xmlns:a16="http://schemas.microsoft.com/office/drawing/2014/main" id="{A66E977B-10A4-0C92-8328-A8CAE7D81F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7344" y="3354258"/>
            <a:ext cx="2242386" cy="22423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2" name="Gráfico 41" descr="bolas de harvey 0% con relleno sólido">
            <a:extLst>
              <a:ext uri="{FF2B5EF4-FFF2-40B4-BE49-F238E27FC236}">
                <a16:creationId xmlns:a16="http://schemas.microsoft.com/office/drawing/2014/main" id="{E474ED54-E7AA-435C-22DD-3B92D1F9C7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3334" y="1908377"/>
            <a:ext cx="2242386" cy="22423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3" name="Gráfico 42" descr="bolas de harvey 0% con relleno sólido">
            <a:extLst>
              <a:ext uri="{FF2B5EF4-FFF2-40B4-BE49-F238E27FC236}">
                <a16:creationId xmlns:a16="http://schemas.microsoft.com/office/drawing/2014/main" id="{244FA84E-C8C2-91F0-C238-1E738DBD45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69710" y="3423414"/>
            <a:ext cx="2242386" cy="22423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4" name="Gráfico 43" descr="bolas de harvey 0% con relleno sólido">
            <a:extLst>
              <a:ext uri="{FF2B5EF4-FFF2-40B4-BE49-F238E27FC236}">
                <a16:creationId xmlns:a16="http://schemas.microsoft.com/office/drawing/2014/main" id="{7120C1A7-6D8E-1F35-DB96-C67658A61B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97350" y="3409772"/>
            <a:ext cx="2242386" cy="22423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0" name="AutoShape 9">
            <a:extLst>
              <a:ext uri="{FF2B5EF4-FFF2-40B4-BE49-F238E27FC236}">
                <a16:creationId xmlns:a16="http://schemas.microsoft.com/office/drawing/2014/main" id="{0F511F51-08EF-D3F1-EE0C-41F4D233E90D}"/>
              </a:ext>
            </a:extLst>
          </p:cNvPr>
          <p:cNvSpPr/>
          <p:nvPr/>
        </p:nvSpPr>
        <p:spPr>
          <a:xfrm rot="5400000">
            <a:off x="1007596" y="4489119"/>
            <a:ext cx="612000" cy="0"/>
          </a:xfrm>
          <a:prstGeom prst="line">
            <a:avLst/>
          </a:prstGeom>
          <a:ln w="38100" cap="flat">
            <a:solidFill>
              <a:srgbClr val="37343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s-CO" sz="1200" noProof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71F01CE7-F15E-FC67-EA1F-3A9036C48C89}"/>
              </a:ext>
            </a:extLst>
          </p:cNvPr>
          <p:cNvCxnSpPr>
            <a:cxnSpLocks/>
          </p:cNvCxnSpPr>
          <p:nvPr/>
        </p:nvCxnSpPr>
        <p:spPr>
          <a:xfrm flipV="1">
            <a:off x="952949" y="1053733"/>
            <a:ext cx="10116000" cy="0"/>
          </a:xfrm>
          <a:prstGeom prst="line">
            <a:avLst/>
          </a:prstGeom>
          <a:ln w="38100">
            <a:solidFill>
              <a:srgbClr val="FF75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C1DBA-EE65-8B76-2950-73E18B9DB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CB157D8-B3AB-41A2-7C7D-D5D9B0CD3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26665"/>
            <a:ext cx="9603275" cy="895070"/>
          </a:xfrm>
        </p:spPr>
        <p:txBody>
          <a:bodyPr>
            <a:noAutofit/>
          </a:bodyPr>
          <a:lstStyle/>
          <a:p>
            <a:pPr algn="r"/>
            <a:r>
              <a:rPr lang="es-ES" b="1" cap="none"/>
              <a:t>Pronósticos Macroeconómicos </a:t>
            </a:r>
            <a:br>
              <a:rPr lang="es-ES" b="1" cap="none"/>
            </a:br>
            <a:r>
              <a:rPr lang="es-ES" b="1" cap="none"/>
              <a:t>2025 - 2026 </a:t>
            </a:r>
            <a:endParaRPr lang="es-CO" b="1" cap="none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99463A2-54FA-F2F9-E07F-3A129BA1E4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413922"/>
              </p:ext>
            </p:extLst>
          </p:nvPr>
        </p:nvGraphicFramePr>
        <p:xfrm>
          <a:off x="228000" y="1962131"/>
          <a:ext cx="11736000" cy="2931426"/>
        </p:xfrm>
        <a:graphic>
          <a:graphicData uri="http://schemas.openxmlformats.org/drawingml/2006/table">
            <a:tbl>
              <a:tblPr firstRow="1" bandRow="1"/>
              <a:tblGrid>
                <a:gridCol w="5047595">
                  <a:extLst>
                    <a:ext uri="{9D8B030D-6E8A-4147-A177-3AD203B41FA5}">
                      <a16:colId xmlns:a16="http://schemas.microsoft.com/office/drawing/2014/main" val="4103202493"/>
                    </a:ext>
                  </a:extLst>
                </a:gridCol>
                <a:gridCol w="1031964">
                  <a:extLst>
                    <a:ext uri="{9D8B030D-6E8A-4147-A177-3AD203B41FA5}">
                      <a16:colId xmlns:a16="http://schemas.microsoft.com/office/drawing/2014/main" val="240129444"/>
                    </a:ext>
                  </a:extLst>
                </a:gridCol>
                <a:gridCol w="890688">
                  <a:extLst>
                    <a:ext uri="{9D8B030D-6E8A-4147-A177-3AD203B41FA5}">
                      <a16:colId xmlns:a16="http://schemas.microsoft.com/office/drawing/2014/main" val="1848443974"/>
                    </a:ext>
                  </a:extLst>
                </a:gridCol>
                <a:gridCol w="863674">
                  <a:extLst>
                    <a:ext uri="{9D8B030D-6E8A-4147-A177-3AD203B41FA5}">
                      <a16:colId xmlns:a16="http://schemas.microsoft.com/office/drawing/2014/main" val="1000010014"/>
                    </a:ext>
                  </a:extLst>
                </a:gridCol>
                <a:gridCol w="810989">
                  <a:extLst>
                    <a:ext uri="{9D8B030D-6E8A-4147-A177-3AD203B41FA5}">
                      <a16:colId xmlns:a16="http://schemas.microsoft.com/office/drawing/2014/main" val="2508846408"/>
                    </a:ext>
                  </a:extLst>
                </a:gridCol>
                <a:gridCol w="1567750">
                  <a:extLst>
                    <a:ext uri="{9D8B030D-6E8A-4147-A177-3AD203B41FA5}">
                      <a16:colId xmlns:a16="http://schemas.microsoft.com/office/drawing/2014/main" val="276885507"/>
                    </a:ext>
                  </a:extLst>
                </a:gridCol>
                <a:gridCol w="1523340">
                  <a:extLst>
                    <a:ext uri="{9D8B030D-6E8A-4147-A177-3AD203B41FA5}">
                      <a16:colId xmlns:a16="http://schemas.microsoft.com/office/drawing/2014/main" val="2832319954"/>
                    </a:ext>
                  </a:extLst>
                </a:gridCol>
              </a:tblGrid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endParaRPr lang="es-CO" sz="24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400" b="1" i="0" u="none" strike="noStrike">
                          <a:solidFill>
                            <a:srgbClr val="003145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Dato observado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24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24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2400" b="1" i="0" u="none" strike="noStrike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 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400" b="1" i="0" u="none" strike="noStrike">
                          <a:solidFill>
                            <a:srgbClr val="FF75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Proyecciones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2400" b="1" i="0" u="none" strike="noStrike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834047"/>
                  </a:ext>
                </a:extLst>
              </a:tr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ES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Variable</a:t>
                      </a:r>
                      <a:endParaRPr lang="es-CO" sz="2000" b="1" i="0" u="none" strike="noStrike">
                        <a:solidFill>
                          <a:srgbClr val="FFFFFF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2023 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869512"/>
                  </a:ext>
                </a:extLst>
              </a:tr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IPC (Var anual %, fin de periodo)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2E3A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5,62%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13,12%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9,28%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5,20%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5,39%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4,26%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145616"/>
                  </a:ext>
                </a:extLst>
              </a:tr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Tasa BanRep (% Tasa, fin de periodo)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2E3A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3,00%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12,00%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13,00%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9,50%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9,25%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9,00%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054288"/>
                  </a:ext>
                </a:extLst>
              </a:tr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Crecimiento del PIB (Var anual %)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2E3A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7,3%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marL="0" algn="ctr" defTabSz="457189" rtl="0" eaLnBrk="1" fontAlgn="ctr" latinLnBrk="0" hangingPunct="1"/>
                      <a:r>
                        <a:rPr lang="es-CO" sz="1800" b="1" i="0" u="none" strike="noStrike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273260"/>
                  </a:ext>
                </a:extLst>
              </a:tr>
              <a:tr h="488571"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b"/>
                      <a:r>
                        <a:rPr lang="es-CO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Tasa de cambio (USD/COP, fin de periodo)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2E3A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$4.070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$4.850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$3.874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1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$4.405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6271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$3.850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 "/>
                        </a:defRPr>
                      </a:lvl9pPr>
                    </a:lstStyle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$4.050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C0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857218"/>
                  </a:ext>
                </a:extLst>
              </a:tr>
            </a:tbl>
          </a:graphicData>
        </a:graphic>
      </p:graphicFrame>
      <p:sp>
        <p:nvSpPr>
          <p:cNvPr id="3" name="7 CuadroTexto">
            <a:extLst>
              <a:ext uri="{FF2B5EF4-FFF2-40B4-BE49-F238E27FC236}">
                <a16:creationId xmlns:a16="http://schemas.microsoft.com/office/drawing/2014/main" id="{C6F35C5A-D33E-8946-902A-47F7A4243C01}"/>
              </a:ext>
            </a:extLst>
          </p:cNvPr>
          <p:cNvSpPr txBox="1"/>
          <p:nvPr/>
        </p:nvSpPr>
        <p:spPr>
          <a:xfrm>
            <a:off x="228000" y="5187028"/>
            <a:ext cx="5930168" cy="830987"/>
          </a:xfrm>
          <a:prstGeom prst="rect">
            <a:avLst/>
          </a:prstGeom>
          <a:noFill/>
        </p:spPr>
        <p:txBody>
          <a:bodyPr wrap="square" lIns="91427" tIns="45715" rIns="91427" bIns="45715" rtlCol="0">
            <a:spAutoFit/>
          </a:bodyPr>
          <a:lstStyle>
            <a:defPPr>
              <a:defRPr lang="en-US"/>
            </a:defPPr>
            <a:lvl1pPr>
              <a:defRPr sz="900"/>
            </a:lvl1pPr>
          </a:lstStyle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Ultima actualización: </a:t>
            </a:r>
            <a:r>
              <a:rPr lang="es-ES" sz="1400" b="1">
                <a:solidFill>
                  <a:prstClr val="black"/>
                </a:solidFill>
                <a:latin typeface="+mj-lt"/>
              </a:rPr>
              <a:t>26</a:t>
            </a: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de noviembre de 2025.</a:t>
            </a:r>
          </a:p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Proyecciones elaboradas por la Vicepresidencia de Inversiones</a:t>
            </a:r>
          </a:p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Fuente: DANE, Banco de la República, Bloomberg.</a:t>
            </a:r>
          </a:p>
        </p:txBody>
      </p:sp>
    </p:spTree>
    <p:extLst>
      <p:ext uri="{BB962C8B-B14F-4D97-AF65-F5344CB8AC3E}">
        <p14:creationId xmlns:p14="http://schemas.microsoft.com/office/powerpoint/2010/main" val="85956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792A811-9BB5-718C-4AE6-00A7950488E8}"/>
              </a:ext>
            </a:extLst>
          </p:cNvPr>
          <p:cNvSpPr txBox="1"/>
          <p:nvPr/>
        </p:nvSpPr>
        <p:spPr>
          <a:xfrm>
            <a:off x="672390" y="1799126"/>
            <a:ext cx="79426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Logros </a:t>
            </a:r>
            <a:r>
              <a:rPr kumimoji="0" lang="es-CO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que nos inspiran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>
                <a:solidFill>
                  <a:prstClr val="black"/>
                </a:solidFill>
                <a:latin typeface="Gill Sans MT" panose="020B0502020104020203"/>
              </a:rPr>
              <a:t>a</a:t>
            </a:r>
            <a:r>
              <a:rPr kumimoji="0" lang="es-CO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seguir progresando con sentido social</a:t>
            </a:r>
            <a:endParaRPr kumimoji="0" lang="es-CO" sz="1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65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1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9BFBE-7047-3B07-8275-EDAB4BDA7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7F33C4-A54C-02AF-B803-47A3C0411A5F}"/>
              </a:ext>
            </a:extLst>
          </p:cNvPr>
          <p:cNvSpPr txBox="1">
            <a:spLocks/>
          </p:cNvSpPr>
          <p:nvPr/>
        </p:nvSpPr>
        <p:spPr>
          <a:xfrm>
            <a:off x="1368234" y="205176"/>
            <a:ext cx="9144000" cy="111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>
              <a:ln>
                <a:noFill/>
              </a:ln>
              <a:solidFill>
                <a:srgbClr val="FF6B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F213BEE-16F5-31DF-FC7A-0D3894E5A7BA}"/>
              </a:ext>
            </a:extLst>
          </p:cNvPr>
          <p:cNvSpPr txBox="1"/>
          <p:nvPr/>
        </p:nvSpPr>
        <p:spPr>
          <a:xfrm>
            <a:off x="9618444" y="1464617"/>
            <a:ext cx="24306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La rentabilidad del portafolio de inversiones en promedio durante el año 2025, se ubica en el 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10,2</a:t>
            </a:r>
            <a:r>
              <a:rPr lang="es-CO" sz="2400" b="1">
                <a:solidFill>
                  <a:srgbClr val="000000"/>
                </a:solidFill>
                <a:latin typeface="Gill Sans MT (Títulos)"/>
                <a:cs typeface="Arial" panose="020B0604020202020204" pitchFamily="34" charset="0"/>
              </a:rPr>
              <a:t>5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% E.A.</a:t>
            </a:r>
            <a:r>
              <a:rPr kumimoji="0" lang="es-CO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, que representa el 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29% </a:t>
            </a:r>
            <a:r>
              <a:rPr kumimoji="0" lang="es-CO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 (Títulos)"/>
                <a:cs typeface="Arial" panose="020B0604020202020204" pitchFamily="34" charset="0"/>
              </a:rPr>
              <a:t>de los ingresos de la Compañía.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5B587C05-2AB6-2818-A036-189FDC1537BF}"/>
              </a:ext>
            </a:extLst>
          </p:cNvPr>
          <p:cNvSpPr txBox="1"/>
          <p:nvPr/>
        </p:nvSpPr>
        <p:spPr>
          <a:xfrm>
            <a:off x="1771840" y="396423"/>
            <a:ext cx="7846604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134"/>
              </a:lnSpc>
            </a:pPr>
            <a:r>
              <a:rPr lang="es-CO" sz="3200" b="1">
                <a:solidFill>
                  <a:srgbClr val="000000"/>
                </a:solidFill>
                <a:latin typeface="Gill Sans MT" panose="020B0502020104020203" pitchFamily="34" charset="0"/>
              </a:rPr>
              <a:t>Rentabilidad del Portafolio de Inversiones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020B743-9443-F748-DD6D-82864069E8D5}"/>
              </a:ext>
            </a:extLst>
          </p:cNvPr>
          <p:cNvCxnSpPr>
            <a:cxnSpLocks/>
          </p:cNvCxnSpPr>
          <p:nvPr/>
        </p:nvCxnSpPr>
        <p:spPr>
          <a:xfrm flipV="1">
            <a:off x="952949" y="1053733"/>
            <a:ext cx="10116000" cy="0"/>
          </a:xfrm>
          <a:prstGeom prst="line">
            <a:avLst/>
          </a:prstGeom>
          <a:ln w="38100">
            <a:solidFill>
              <a:srgbClr val="FF75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10" name="1 Gráfico">
            <a:extLst>
              <a:ext uri="{FF2B5EF4-FFF2-40B4-BE49-F238E27FC236}">
                <a16:creationId xmlns:a16="http://schemas.microsoft.com/office/drawing/2014/main" id="{30300DCA-CFC2-47D2-A621-AD6EA73313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386067"/>
              </p:ext>
            </p:extLst>
          </p:nvPr>
        </p:nvGraphicFramePr>
        <p:xfrm>
          <a:off x="368072" y="1216630"/>
          <a:ext cx="9144000" cy="524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D63439D9-C99E-C0DC-7886-2DDC10B9209D}"/>
              </a:ext>
            </a:extLst>
          </p:cNvPr>
          <p:cNvSpPr txBox="1"/>
          <p:nvPr/>
        </p:nvSpPr>
        <p:spPr>
          <a:xfrm>
            <a:off x="9266838" y="543493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tx2"/>
                </a:solidFill>
              </a:rPr>
              <a:t>*</a:t>
            </a:r>
            <a:endParaRPr lang="es-CO">
              <a:solidFill>
                <a:schemeClr val="tx2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C916204-D655-7C34-634A-2888A17656BA}"/>
              </a:ext>
            </a:extLst>
          </p:cNvPr>
          <p:cNvSpPr txBox="1"/>
          <p:nvPr/>
        </p:nvSpPr>
        <p:spPr>
          <a:xfrm>
            <a:off x="555812" y="6176682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>
                <a:solidFill>
                  <a:schemeClr val="tx2"/>
                </a:solidFill>
                <a:latin typeface="Gill Sans MT" panose="020B0502020104020203" pitchFamily="34" charset="0"/>
              </a:rPr>
              <a:t>* Datos con corte a 31 de octubre de 2025</a:t>
            </a:r>
            <a:endParaRPr lang="es-CO" sz="120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3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6926D-30D6-4AE7-2849-35C7E6DD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0">
            <a:extLst>
              <a:ext uri="{FF2B5EF4-FFF2-40B4-BE49-F238E27FC236}">
                <a16:creationId xmlns:a16="http://schemas.microsoft.com/office/drawing/2014/main" id="{E4607C65-F168-107D-1F08-355462CC73AE}"/>
              </a:ext>
            </a:extLst>
          </p:cNvPr>
          <p:cNvSpPr/>
          <p:nvPr/>
        </p:nvSpPr>
        <p:spPr>
          <a:xfrm rot="18015223">
            <a:off x="5349538" y="2478856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6"/>
                </a:lnTo>
                <a:lnTo>
                  <a:pt x="0" y="1522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4C925F5-807C-4C80-FDD6-32D00CB3F0E4}"/>
              </a:ext>
            </a:extLst>
          </p:cNvPr>
          <p:cNvSpPr txBox="1"/>
          <p:nvPr/>
        </p:nvSpPr>
        <p:spPr>
          <a:xfrm>
            <a:off x="664445" y="1416604"/>
            <a:ext cx="10506075" cy="590550"/>
          </a:xfrm>
          <a:prstGeom prst="rect">
            <a:avLst/>
          </a:prstGeom>
          <a:solidFill>
            <a:srgbClr val="F9F1E8"/>
          </a:solidFill>
        </p:spPr>
        <p:txBody>
          <a:bodyPr wrap="square" rtlCol="0">
            <a:spAutoFit/>
          </a:bodyPr>
          <a:lstStyle/>
          <a:p>
            <a:endParaRPr lang="es-CO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5E85060A-6D6C-31B0-7580-17C2BFC813B7}"/>
              </a:ext>
            </a:extLst>
          </p:cNvPr>
          <p:cNvSpPr/>
          <p:nvPr/>
        </p:nvSpPr>
        <p:spPr>
          <a:xfrm rot="1999185">
            <a:off x="6283025" y="3247492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7"/>
                </a:lnTo>
                <a:lnTo>
                  <a:pt x="0" y="15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D002FDD5-B196-1814-A11A-A7F98755F875}"/>
              </a:ext>
            </a:extLst>
          </p:cNvPr>
          <p:cNvSpPr/>
          <p:nvPr/>
        </p:nvSpPr>
        <p:spPr>
          <a:xfrm rot="12921434">
            <a:off x="4489655" y="3269521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7"/>
                </a:lnTo>
                <a:lnTo>
                  <a:pt x="0" y="15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224459"/>
              </a:solidFill>
              <a:highlight>
                <a:srgbClr val="224459"/>
              </a:highlight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id="{309BEED4-643F-D0A4-17E1-11CCDC31508A}"/>
              </a:ext>
            </a:extLst>
          </p:cNvPr>
          <p:cNvSpPr/>
          <p:nvPr/>
        </p:nvSpPr>
        <p:spPr>
          <a:xfrm rot="7317767">
            <a:off x="5384281" y="4030232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6"/>
                </a:lnTo>
                <a:lnTo>
                  <a:pt x="0" y="1522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1" name="Freeform 17">
            <a:extLst>
              <a:ext uri="{FF2B5EF4-FFF2-40B4-BE49-F238E27FC236}">
                <a16:creationId xmlns:a16="http://schemas.microsoft.com/office/drawing/2014/main" id="{BC87F89D-DFCF-8FE8-8166-BE0A77782545}"/>
              </a:ext>
            </a:extLst>
          </p:cNvPr>
          <p:cNvSpPr/>
          <p:nvPr/>
        </p:nvSpPr>
        <p:spPr>
          <a:xfrm rot="2821175">
            <a:off x="7166680" y="3632605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8" y="0"/>
                </a:lnTo>
                <a:lnTo>
                  <a:pt x="397518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2" name="Freeform 18">
            <a:extLst>
              <a:ext uri="{FF2B5EF4-FFF2-40B4-BE49-F238E27FC236}">
                <a16:creationId xmlns:a16="http://schemas.microsoft.com/office/drawing/2014/main" id="{FA36A4EA-C236-735B-2D02-1CCD8410704E}"/>
              </a:ext>
            </a:extLst>
          </p:cNvPr>
          <p:cNvSpPr/>
          <p:nvPr/>
        </p:nvSpPr>
        <p:spPr>
          <a:xfrm rot="13694903">
            <a:off x="4278466" y="3633997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9" y="0"/>
                </a:lnTo>
                <a:lnTo>
                  <a:pt x="397519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627887"/>
              </a:solidFill>
              <a:highlight>
                <a:srgbClr val="224459"/>
              </a:highlight>
            </a:endParaRPr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883ED066-828B-2809-7C98-5E8FF0F143E9}"/>
              </a:ext>
            </a:extLst>
          </p:cNvPr>
          <p:cNvSpPr/>
          <p:nvPr/>
        </p:nvSpPr>
        <p:spPr>
          <a:xfrm rot="8201117">
            <a:off x="5715689" y="4923513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8" y="0"/>
                </a:lnTo>
                <a:lnTo>
                  <a:pt x="397518" y="391767"/>
                </a:lnTo>
                <a:lnTo>
                  <a:pt x="0" y="391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41FE31E-0240-C19D-D52E-2C2C2DE0BD80}"/>
              </a:ext>
            </a:extLst>
          </p:cNvPr>
          <p:cNvSpPr txBox="1"/>
          <p:nvPr/>
        </p:nvSpPr>
        <p:spPr>
          <a:xfrm>
            <a:off x="966663" y="312443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b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Logros durante el 2025</a:t>
            </a:r>
            <a:endParaRPr lang="es-CO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9DB9E961-46FA-7E2D-62FA-A5843DF11E6C}"/>
              </a:ext>
            </a:extLst>
          </p:cNvPr>
          <p:cNvCxnSpPr>
            <a:cxnSpLocks/>
          </p:cNvCxnSpPr>
          <p:nvPr/>
        </p:nvCxnSpPr>
        <p:spPr>
          <a:xfrm flipV="1">
            <a:off x="1038000" y="887665"/>
            <a:ext cx="10116000" cy="0"/>
          </a:xfrm>
          <a:prstGeom prst="line">
            <a:avLst/>
          </a:prstGeom>
          <a:ln w="38100">
            <a:solidFill>
              <a:srgbClr val="FF75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9" name="TextBox 27">
            <a:extLst>
              <a:ext uri="{FF2B5EF4-FFF2-40B4-BE49-F238E27FC236}">
                <a16:creationId xmlns:a16="http://schemas.microsoft.com/office/drawing/2014/main" id="{F6E10E56-10F1-4799-467F-AA98B9B16A42}"/>
              </a:ext>
            </a:extLst>
          </p:cNvPr>
          <p:cNvSpPr txBox="1"/>
          <p:nvPr/>
        </p:nvSpPr>
        <p:spPr>
          <a:xfrm>
            <a:off x="7740580" y="3351147"/>
            <a:ext cx="3744823" cy="7119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pPr lvl="1"/>
            <a:r>
              <a:rPr lang="es-ES" altLang="es-CO"/>
              <a:t>Recomposición estratégica del portafolio de inversiones</a:t>
            </a:r>
            <a:endParaRPr lang="en-US">
              <a:sym typeface="DM Sans Bold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C89CE93D-F0EB-7F88-4C62-DE615EB93C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79" r="20866"/>
          <a:stretch>
            <a:fillRect/>
          </a:stretch>
        </p:blipFill>
        <p:spPr>
          <a:xfrm>
            <a:off x="0" y="151266"/>
            <a:ext cx="701749" cy="1368794"/>
          </a:xfrm>
          <a:prstGeom prst="rect">
            <a:avLst/>
          </a:prstGeom>
        </p:spPr>
      </p:pic>
      <p:pic>
        <p:nvPicPr>
          <p:cNvPr id="1026" name="Picture 2" descr="inversión portafolio financiero tutor línea icono vector ilustración  32516542 Vector en Vecteezy">
            <a:extLst>
              <a:ext uri="{FF2B5EF4-FFF2-40B4-BE49-F238E27FC236}">
                <a16:creationId xmlns:a16="http://schemas.microsoft.com/office/drawing/2014/main" id="{3133ADF1-CD6D-E317-A1F3-1C9B0C611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7551" y1="21429" x2="47551" y2="21429"/>
                        <a14:foregroundMark x1="45000" y1="17041" x2="45000" y2="17041"/>
                        <a14:foregroundMark x1="40000" y1="17245" x2="40000" y2="17245"/>
                        <a14:foregroundMark x1="49592" y1="16939" x2="49592" y2="16939"/>
                        <a14:foregroundMark x1="42551" y1="25306" x2="42551" y2="25306"/>
                        <a14:foregroundMark x1="42755" y1="30102" x2="42755" y2="30102"/>
                        <a14:foregroundMark x1="78163" y1="19286" x2="78163" y2="19286"/>
                        <a14:foregroundMark x1="75408" y1="24286" x2="75408" y2="24286"/>
                        <a14:foregroundMark x1="71531" y1="28571" x2="71531" y2="28571"/>
                        <a14:foregroundMark x1="61020" y1="30102" x2="61020" y2="30102"/>
                        <a14:foregroundMark x1="82755" y1="76531" x2="82755" y2="76531"/>
                      </a14:backgroundRemoval>
                    </a14:imgEffect>
                    <a14:imgEffect>
                      <a14:saturation sat="3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6" t="12944" r="10417" b="10972"/>
          <a:stretch>
            <a:fillRect/>
          </a:stretch>
        </p:blipFill>
        <p:spPr bwMode="auto">
          <a:xfrm rot="186951">
            <a:off x="5559958" y="2702668"/>
            <a:ext cx="688170" cy="6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ctivo icono. icono relacionado a inversiones y financiero conceptos. línea  icono estilo. sencillo vector diseño editable 33063374 Vector en Vecteezy">
            <a:extLst>
              <a:ext uri="{FF2B5EF4-FFF2-40B4-BE49-F238E27FC236}">
                <a16:creationId xmlns:a16="http://schemas.microsoft.com/office/drawing/2014/main" id="{50D78675-A392-92F0-E957-381FCCC7F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lum bright="70000" contrast="-70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6327" y1="19184" x2="46327" y2="19184"/>
                        <a14:foregroundMark x1="56122" y1="38878" x2="56122" y2="38878"/>
                        <a14:foregroundMark x1="68503" y1="52347" x2="68503" y2="52347"/>
                        <a14:foregroundMark x1="88776" y1="73980" x2="88776" y2="7398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92" t="13506" r="21574" b="12238"/>
          <a:stretch>
            <a:fillRect/>
          </a:stretch>
        </p:blipFill>
        <p:spPr bwMode="auto">
          <a:xfrm>
            <a:off x="4732335" y="3471865"/>
            <a:ext cx="656590" cy="58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rcado de renta variable - Iconos gratis de negocios y finanzas">
            <a:extLst>
              <a:ext uri="{FF2B5EF4-FFF2-40B4-BE49-F238E27FC236}">
                <a16:creationId xmlns:a16="http://schemas.microsoft.com/office/drawing/2014/main" id="{E5695705-47E1-A182-BCD4-A02169F70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alphaModFix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712" y="3437435"/>
            <a:ext cx="652432" cy="65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seño de icono de rentabilidad 13815457 Vector en Vecteezy">
            <a:extLst>
              <a:ext uri="{FF2B5EF4-FFF2-40B4-BE49-F238E27FC236}">
                <a16:creationId xmlns:a16="http://schemas.microsoft.com/office/drawing/2014/main" id="{A5B7207C-4E39-4304-8EAA-D605C999A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alphaModFix/>
            <a:lum bright="70000" contrast="-70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8980" r="90612">
                        <a14:foregroundMark x1="10714" y1="52041" x2="10714" y2="52041"/>
                        <a14:foregroundMark x1="47959" y1="35510" x2="47959" y2="35510"/>
                        <a14:foregroundMark x1="90714" y1="44694" x2="90714" y2="44694"/>
                        <a14:foregroundMark x1="8980" y1="49490" x2="8980" y2="4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61" y="4189588"/>
            <a:ext cx="745638" cy="74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CuadroTexto 66">
            <a:extLst>
              <a:ext uri="{FF2B5EF4-FFF2-40B4-BE49-F238E27FC236}">
                <a16:creationId xmlns:a16="http://schemas.microsoft.com/office/drawing/2014/main" id="{19EAF63C-3722-E703-2861-DA914ADF5C8A}"/>
              </a:ext>
            </a:extLst>
          </p:cNvPr>
          <p:cNvSpPr txBox="1"/>
          <p:nvPr/>
        </p:nvSpPr>
        <p:spPr>
          <a:xfrm>
            <a:off x="1038000" y="3399365"/>
            <a:ext cx="2904000" cy="615553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Profundización en inversiones alternativas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49BB53FB-9630-1194-0B56-836A1C25EE86}"/>
              </a:ext>
            </a:extLst>
          </p:cNvPr>
          <p:cNvSpPr txBox="1"/>
          <p:nvPr/>
        </p:nvSpPr>
        <p:spPr>
          <a:xfrm>
            <a:off x="4774683" y="1331581"/>
            <a:ext cx="2229709" cy="615553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Rendimientos del portafolio </a:t>
            </a:r>
            <a:endParaRPr lang="es-CO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191A3050-B38B-55DC-7727-FFF464CEFC1F}"/>
              </a:ext>
            </a:extLst>
          </p:cNvPr>
          <p:cNvSpPr txBox="1"/>
          <p:nvPr/>
        </p:nvSpPr>
        <p:spPr>
          <a:xfrm>
            <a:off x="4689363" y="5444540"/>
            <a:ext cx="2400348" cy="615553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Cubrimiento de reservas técnicas </a:t>
            </a:r>
            <a:endParaRPr lang="es-CO"/>
          </a:p>
        </p:txBody>
      </p:sp>
      <p:sp>
        <p:nvSpPr>
          <p:cNvPr id="2" name="Freeform 18">
            <a:extLst>
              <a:ext uri="{FF2B5EF4-FFF2-40B4-BE49-F238E27FC236}">
                <a16:creationId xmlns:a16="http://schemas.microsoft.com/office/drawing/2014/main" id="{005D91C6-7E43-5C38-8D4A-84DA81901632}"/>
              </a:ext>
            </a:extLst>
          </p:cNvPr>
          <p:cNvSpPr/>
          <p:nvPr/>
        </p:nvSpPr>
        <p:spPr>
          <a:xfrm rot="18902283">
            <a:off x="5696701" y="2288591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9" y="0"/>
                </a:lnTo>
                <a:lnTo>
                  <a:pt x="397519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627887"/>
              </a:solidFill>
              <a:highlight>
                <a:srgbClr val="22445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48319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0">
            <a:extLst>
              <a:ext uri="{FF2B5EF4-FFF2-40B4-BE49-F238E27FC236}">
                <a16:creationId xmlns:a16="http://schemas.microsoft.com/office/drawing/2014/main" id="{64C25A21-2E18-A2B0-F821-A9F584ECC780}"/>
              </a:ext>
            </a:extLst>
          </p:cNvPr>
          <p:cNvSpPr/>
          <p:nvPr/>
        </p:nvSpPr>
        <p:spPr>
          <a:xfrm rot="18015223">
            <a:off x="5277819" y="2433603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6"/>
                </a:lnTo>
                <a:lnTo>
                  <a:pt x="0" y="1522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8D95BD4-A331-9B1B-4DC5-8D216FA8B6A6}"/>
              </a:ext>
            </a:extLst>
          </p:cNvPr>
          <p:cNvSpPr txBox="1"/>
          <p:nvPr/>
        </p:nvSpPr>
        <p:spPr>
          <a:xfrm>
            <a:off x="775781" y="1640675"/>
            <a:ext cx="10506075" cy="590550"/>
          </a:xfrm>
          <a:prstGeom prst="rect">
            <a:avLst/>
          </a:prstGeom>
          <a:solidFill>
            <a:srgbClr val="F9F1E8"/>
          </a:solidFill>
        </p:spPr>
        <p:txBody>
          <a:bodyPr wrap="square" rtlCol="0">
            <a:spAutoFit/>
          </a:bodyPr>
          <a:lstStyle/>
          <a:p>
            <a:endParaRPr lang="es-CO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038B8075-39B2-BC97-1683-78B5ABBEC48F}"/>
              </a:ext>
            </a:extLst>
          </p:cNvPr>
          <p:cNvSpPr/>
          <p:nvPr/>
        </p:nvSpPr>
        <p:spPr>
          <a:xfrm rot="1683671">
            <a:off x="6263585" y="3184427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7"/>
                </a:lnTo>
                <a:lnTo>
                  <a:pt x="0" y="15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C3E8A8AC-6364-036D-3891-C67F61EB974E}"/>
              </a:ext>
            </a:extLst>
          </p:cNvPr>
          <p:cNvSpPr/>
          <p:nvPr/>
        </p:nvSpPr>
        <p:spPr>
          <a:xfrm rot="12756063">
            <a:off x="4317114" y="3246404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7"/>
                </a:lnTo>
                <a:lnTo>
                  <a:pt x="0" y="15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224459"/>
              </a:solidFill>
              <a:highlight>
                <a:srgbClr val="224459"/>
              </a:highlight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id="{9B823F62-15A2-6222-342A-C640BD78DCBB}"/>
              </a:ext>
            </a:extLst>
          </p:cNvPr>
          <p:cNvSpPr/>
          <p:nvPr/>
        </p:nvSpPr>
        <p:spPr>
          <a:xfrm rot="7109464">
            <a:off x="5358559" y="3916621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522356" h="1522356">
                <a:moveTo>
                  <a:pt x="0" y="0"/>
                </a:moveTo>
                <a:lnTo>
                  <a:pt x="1522356" y="0"/>
                </a:lnTo>
                <a:lnTo>
                  <a:pt x="1522356" y="1522356"/>
                </a:lnTo>
                <a:lnTo>
                  <a:pt x="0" y="1522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1" name="Freeform 17">
            <a:extLst>
              <a:ext uri="{FF2B5EF4-FFF2-40B4-BE49-F238E27FC236}">
                <a16:creationId xmlns:a16="http://schemas.microsoft.com/office/drawing/2014/main" id="{9894D5E9-C0DB-97B5-B213-C5DEF0CEBC64}"/>
              </a:ext>
            </a:extLst>
          </p:cNvPr>
          <p:cNvSpPr/>
          <p:nvPr/>
        </p:nvSpPr>
        <p:spPr>
          <a:xfrm rot="2591721">
            <a:off x="7146226" y="3506777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8" y="0"/>
                </a:lnTo>
                <a:lnTo>
                  <a:pt x="397518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2" name="Freeform 18">
            <a:extLst>
              <a:ext uri="{FF2B5EF4-FFF2-40B4-BE49-F238E27FC236}">
                <a16:creationId xmlns:a16="http://schemas.microsoft.com/office/drawing/2014/main" id="{ECD17056-9451-16FB-8AE1-7C060ED22578}"/>
              </a:ext>
            </a:extLst>
          </p:cNvPr>
          <p:cNvSpPr/>
          <p:nvPr/>
        </p:nvSpPr>
        <p:spPr>
          <a:xfrm rot="13771271">
            <a:off x="4124366" y="3564081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9" y="0"/>
                </a:lnTo>
                <a:lnTo>
                  <a:pt x="397519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627887"/>
              </a:solidFill>
              <a:highlight>
                <a:srgbClr val="224459"/>
              </a:highlight>
            </a:endParaRPr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B8932FD3-1654-9DE6-27A6-C852145E341E}"/>
              </a:ext>
            </a:extLst>
          </p:cNvPr>
          <p:cNvSpPr/>
          <p:nvPr/>
        </p:nvSpPr>
        <p:spPr>
          <a:xfrm rot="8152033">
            <a:off x="5708808" y="4797866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8" y="0"/>
                </a:lnTo>
                <a:lnTo>
                  <a:pt x="397518" y="391767"/>
                </a:lnTo>
                <a:lnTo>
                  <a:pt x="0" y="3917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highlight>
                <a:srgbClr val="224459"/>
              </a:highlight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3ED5FAA-2E42-5DD8-50C6-01B9F06F22CE}"/>
              </a:ext>
            </a:extLst>
          </p:cNvPr>
          <p:cNvSpPr txBox="1"/>
          <p:nvPr/>
        </p:nvSpPr>
        <p:spPr>
          <a:xfrm>
            <a:off x="966663" y="312443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b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Logros durante el 2025</a:t>
            </a:r>
            <a:endParaRPr lang="es-CO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B71DB99C-5875-B806-C883-31CAF21D6CDF}"/>
              </a:ext>
            </a:extLst>
          </p:cNvPr>
          <p:cNvCxnSpPr>
            <a:cxnSpLocks/>
          </p:cNvCxnSpPr>
          <p:nvPr/>
        </p:nvCxnSpPr>
        <p:spPr>
          <a:xfrm flipV="1">
            <a:off x="1038000" y="887665"/>
            <a:ext cx="10116000" cy="0"/>
          </a:xfrm>
          <a:prstGeom prst="line">
            <a:avLst/>
          </a:prstGeom>
          <a:ln w="38100">
            <a:solidFill>
              <a:srgbClr val="FF75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9" name="TextBox 27">
            <a:extLst>
              <a:ext uri="{FF2B5EF4-FFF2-40B4-BE49-F238E27FC236}">
                <a16:creationId xmlns:a16="http://schemas.microsoft.com/office/drawing/2014/main" id="{914AB738-3FA8-D973-B4D9-8AA41AE77CEF}"/>
              </a:ext>
            </a:extLst>
          </p:cNvPr>
          <p:cNvSpPr txBox="1"/>
          <p:nvPr/>
        </p:nvSpPr>
        <p:spPr>
          <a:xfrm>
            <a:off x="7772471" y="2469209"/>
            <a:ext cx="3960819" cy="711990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pPr lvl="1"/>
            <a:r>
              <a:rPr lang="es-ES" altLang="es-CO"/>
              <a:t>Recomposición estratégica del portafolio de inversiones</a:t>
            </a:r>
            <a:endParaRPr lang="en-US">
              <a:sym typeface="DM Sans Bold"/>
            </a:endParaRPr>
          </a:p>
        </p:txBody>
      </p:sp>
      <p:sp>
        <p:nvSpPr>
          <p:cNvPr id="50" name="TextBox 32">
            <a:extLst>
              <a:ext uri="{FF2B5EF4-FFF2-40B4-BE49-F238E27FC236}">
                <a16:creationId xmlns:a16="http://schemas.microsoft.com/office/drawing/2014/main" id="{6BF56D5A-8333-9C98-BA62-E1D8A1317621}"/>
              </a:ext>
            </a:extLst>
          </p:cNvPr>
          <p:cNvSpPr txBox="1"/>
          <p:nvPr/>
        </p:nvSpPr>
        <p:spPr>
          <a:xfrm>
            <a:off x="7833364" y="3206760"/>
            <a:ext cx="382983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CO" sz="1600"/>
              <a:t>Incrementando la participación en activos indexados a la inflación, optimizando recursos provenientes de nuevas primas y realizando reclasificaciones de inversiones. Estas acciones permitieron alcanzar mayores tasas de rentabilidad, cobertura natural y sostenibilidad del portafolio a largo plazo.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FBFE4C6C-C131-6BE0-D8A8-50375F429377}"/>
              </a:ext>
            </a:extLst>
          </p:cNvPr>
          <p:cNvSpPr txBox="1"/>
          <p:nvPr/>
        </p:nvSpPr>
        <p:spPr>
          <a:xfrm>
            <a:off x="311840" y="3384848"/>
            <a:ext cx="36556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CO" sz="1600"/>
              <a:t>Diversificando el portafolio especialmente en proyectos del sector infraestructura alineados con políticas públicas orientadas al desarrollo económico y social del país, fortaleciendo la estrategia de crecimiento y sostenibilidad.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A4B9A282-E1A5-CE91-856C-4EB574819114}"/>
              </a:ext>
            </a:extLst>
          </p:cNvPr>
          <p:cNvSpPr txBox="1"/>
          <p:nvPr/>
        </p:nvSpPr>
        <p:spPr>
          <a:xfrm>
            <a:off x="1082200" y="1421534"/>
            <a:ext cx="101754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CO" sz="1600">
                <a:latin typeface="+mj-lt"/>
              </a:rPr>
              <a:t>Con corte a octubre se superó el 116% del presupuesto, resultado al que también contribuyó la participación en operaciones de canje del Gobierno Nacional, las cuales mejoraron el perfil de deuda del país y generaron retornos atractivos para la compañía.</a:t>
            </a:r>
            <a:endParaRPr lang="es-CO" altLang="es-CO" sz="2000">
              <a:latin typeface="+mj-lt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944CEDC-D695-F15F-E5A3-9EC6AAC3A24A}"/>
              </a:ext>
            </a:extLst>
          </p:cNvPr>
          <p:cNvSpPr txBox="1"/>
          <p:nvPr/>
        </p:nvSpPr>
        <p:spPr>
          <a:xfrm>
            <a:off x="746721" y="5751595"/>
            <a:ext cx="109865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CO" sz="1600">
                <a:latin typeface="+mj-lt"/>
              </a:rPr>
              <a:t>Con un porcentaje superior al exigido alcanzando el 108%, junto con el incremento del portafolio de recursos propios, reflejan una sólida posición financiera y garantizan la sostenibilidad operativa a largo plazo, en coherencia con nuestro compromiso de proteger y generar valor.</a:t>
            </a:r>
            <a:endParaRPr lang="es-CO" altLang="es-CO" sz="1600">
              <a:latin typeface="+mj-lt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AC72874B-0E47-081B-AAAD-5EA6B9F56E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79" r="20866"/>
          <a:stretch>
            <a:fillRect/>
          </a:stretch>
        </p:blipFill>
        <p:spPr>
          <a:xfrm>
            <a:off x="0" y="151266"/>
            <a:ext cx="701749" cy="1368794"/>
          </a:xfrm>
          <a:prstGeom prst="rect">
            <a:avLst/>
          </a:prstGeom>
        </p:spPr>
      </p:pic>
      <p:pic>
        <p:nvPicPr>
          <p:cNvPr id="1026" name="Picture 2" descr="inversión portafolio financiero tutor línea icono vector ilustración  32516542 Vector en Vecteezy">
            <a:extLst>
              <a:ext uri="{FF2B5EF4-FFF2-40B4-BE49-F238E27FC236}">
                <a16:creationId xmlns:a16="http://schemas.microsoft.com/office/drawing/2014/main" id="{12E3FC89-76E2-7222-3D03-1E42DCC026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7551" y1="21429" x2="47551" y2="21429"/>
                        <a14:foregroundMark x1="45000" y1="17041" x2="45000" y2="17041"/>
                        <a14:foregroundMark x1="40000" y1="17245" x2="40000" y2="17245"/>
                        <a14:foregroundMark x1="49592" y1="16939" x2="49592" y2="16939"/>
                        <a14:foregroundMark x1="42551" y1="25306" x2="42551" y2="25306"/>
                        <a14:foregroundMark x1="42755" y1="30102" x2="42755" y2="30102"/>
                        <a14:foregroundMark x1="78163" y1="19286" x2="78163" y2="19286"/>
                        <a14:foregroundMark x1="75408" y1="24286" x2="75408" y2="24286"/>
                        <a14:foregroundMark x1="71531" y1="28571" x2="71531" y2="28571"/>
                        <a14:foregroundMark x1="61020" y1="30102" x2="61020" y2="30102"/>
                        <a14:foregroundMark x1="82755" y1="76531" x2="82755" y2="76531"/>
                      </a14:backgroundRemoval>
                    </a14:imgEffect>
                    <a14:imgEffect>
                      <a14:saturation sat="3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6" t="12944" r="10417" b="10972"/>
          <a:stretch>
            <a:fillRect/>
          </a:stretch>
        </p:blipFill>
        <p:spPr bwMode="auto">
          <a:xfrm rot="186951">
            <a:off x="5488239" y="2657415"/>
            <a:ext cx="688170" cy="6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ctivo icono. icono relacionado a inversiones y financiero conceptos. línea  icono estilo. sencillo vector diseño editable 33063374 Vector en Vecteezy">
            <a:extLst>
              <a:ext uri="{FF2B5EF4-FFF2-40B4-BE49-F238E27FC236}">
                <a16:creationId xmlns:a16="http://schemas.microsoft.com/office/drawing/2014/main" id="{A96A2B64-E691-5ACC-1763-C493E8B57B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lum bright="70000" contrast="-70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6327" y1="19184" x2="46327" y2="19184"/>
                        <a14:foregroundMark x1="56122" y1="38878" x2="56122" y2="38878"/>
                        <a14:foregroundMark x1="68503" y1="52347" x2="68503" y2="52347"/>
                        <a14:foregroundMark x1="88776" y1="73980" x2="88776" y2="7398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92" t="13506" r="21574" b="12238"/>
          <a:stretch>
            <a:fillRect/>
          </a:stretch>
        </p:blipFill>
        <p:spPr bwMode="auto">
          <a:xfrm rot="5437">
            <a:off x="4556120" y="3502666"/>
            <a:ext cx="656590" cy="58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rcado de renta variable - Iconos gratis de negocios y finanzas">
            <a:extLst>
              <a:ext uri="{FF2B5EF4-FFF2-40B4-BE49-F238E27FC236}">
                <a16:creationId xmlns:a16="http://schemas.microsoft.com/office/drawing/2014/main" id="{52DAD261-C984-887C-569E-4C84C103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alphaModFix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272" y="3374370"/>
            <a:ext cx="652432" cy="65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seño de icono de rentabilidad 13815457 Vector en Vecteezy">
            <a:extLst>
              <a:ext uri="{FF2B5EF4-FFF2-40B4-BE49-F238E27FC236}">
                <a16:creationId xmlns:a16="http://schemas.microsoft.com/office/drawing/2014/main" id="{F0382430-FCC4-68F1-D705-79C5F3C4B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alphaModFix/>
            <a:lum bright="70000" contrast="-70000"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8980" r="90612">
                        <a14:foregroundMark x1="10714" y1="52041" x2="10714" y2="52041"/>
                        <a14:foregroundMark x1="47959" y1="35510" x2="47959" y2="35510"/>
                        <a14:foregroundMark x1="90714" y1="44694" x2="90714" y2="44694"/>
                        <a14:foregroundMark x1="8980" y1="49490" x2="8980" y2="49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748" y="4108373"/>
            <a:ext cx="745638" cy="74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CuadroTexto 66">
            <a:extLst>
              <a:ext uri="{FF2B5EF4-FFF2-40B4-BE49-F238E27FC236}">
                <a16:creationId xmlns:a16="http://schemas.microsoft.com/office/drawing/2014/main" id="{120B784D-93F5-096D-B514-EDA856BACB3F}"/>
              </a:ext>
            </a:extLst>
          </p:cNvPr>
          <p:cNvSpPr txBox="1"/>
          <p:nvPr/>
        </p:nvSpPr>
        <p:spPr>
          <a:xfrm>
            <a:off x="329391" y="2760895"/>
            <a:ext cx="3655683" cy="615553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Profundización en inversiones alternativas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88696ED3-F217-F261-7EF4-8D3E7D972CFC}"/>
              </a:ext>
            </a:extLst>
          </p:cNvPr>
          <p:cNvSpPr txBox="1"/>
          <p:nvPr/>
        </p:nvSpPr>
        <p:spPr>
          <a:xfrm>
            <a:off x="3678438" y="1159630"/>
            <a:ext cx="4203455" cy="307777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Rendimientos del portafolio </a:t>
            </a:r>
            <a:endParaRPr lang="es-CO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0036EDFC-5597-1FB8-A69D-FE526BDB3C44}"/>
              </a:ext>
            </a:extLst>
          </p:cNvPr>
          <p:cNvSpPr txBox="1"/>
          <p:nvPr/>
        </p:nvSpPr>
        <p:spPr>
          <a:xfrm>
            <a:off x="3654276" y="5401206"/>
            <a:ext cx="4227617" cy="307777"/>
          </a:xfrm>
          <a:prstGeom prst="rect">
            <a:avLst/>
          </a:prstGeom>
          <a:solidFill>
            <a:srgbClr val="F9F1E8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224459"/>
                </a:solidFill>
              </a:defRPr>
            </a:lvl1pPr>
            <a:lvl2pPr marL="0" lvl="1" indent="0" algn="ctr">
              <a:lnSpc>
                <a:spcPts val="2941"/>
              </a:lnSpc>
              <a:spcBef>
                <a:spcPct val="0"/>
              </a:spcBef>
              <a:defRPr sz="2000" b="1">
                <a:solidFill>
                  <a:srgbClr val="224459"/>
                </a:solidFill>
              </a:defRPr>
            </a:lvl2pPr>
          </a:lstStyle>
          <a:p>
            <a:r>
              <a:rPr lang="es-CO" altLang="es-CO"/>
              <a:t>Cubrimiento de reservas técnicas </a:t>
            </a:r>
            <a:endParaRPr lang="es-CO"/>
          </a:p>
        </p:txBody>
      </p:sp>
      <p:sp>
        <p:nvSpPr>
          <p:cNvPr id="2" name="Freeform 18">
            <a:extLst>
              <a:ext uri="{FF2B5EF4-FFF2-40B4-BE49-F238E27FC236}">
                <a16:creationId xmlns:a16="http://schemas.microsoft.com/office/drawing/2014/main" id="{1D5782C6-7300-05E9-91DA-22DFAB7C55F8}"/>
              </a:ext>
            </a:extLst>
          </p:cNvPr>
          <p:cNvSpPr/>
          <p:nvPr/>
        </p:nvSpPr>
        <p:spPr>
          <a:xfrm rot="18902283">
            <a:off x="5595486" y="2243338"/>
            <a:ext cx="397519" cy="387614"/>
          </a:xfrm>
          <a:custGeom>
            <a:avLst/>
            <a:gdLst/>
            <a:ahLst/>
            <a:cxnLst/>
            <a:rect l="l" t="t" r="r" b="b"/>
            <a:pathLst>
              <a:path w="397519" h="391767">
                <a:moveTo>
                  <a:pt x="0" y="0"/>
                </a:moveTo>
                <a:lnTo>
                  <a:pt x="397519" y="0"/>
                </a:lnTo>
                <a:lnTo>
                  <a:pt x="397519" y="391768"/>
                </a:lnTo>
                <a:lnTo>
                  <a:pt x="0" y="39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99630" b="-10256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627887"/>
              </a:solidFill>
              <a:highlight>
                <a:srgbClr val="22445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2821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EC3065E-E1E7-14E9-73CC-F19E9BA481EB}"/>
              </a:ext>
            </a:extLst>
          </p:cNvPr>
          <p:cNvSpPr txBox="1"/>
          <p:nvPr/>
        </p:nvSpPr>
        <p:spPr>
          <a:xfrm>
            <a:off x="4228106" y="2111791"/>
            <a:ext cx="72694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Desafíos</a:t>
            </a:r>
            <a:r>
              <a:rPr kumimoji="0" lang="es-C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que nos impulsan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>
                <a:solidFill>
                  <a:prstClr val="black"/>
                </a:solidFill>
                <a:latin typeface="Gill Sans MT" panose="020B0502020104020203"/>
              </a:rPr>
              <a:t>A </a:t>
            </a:r>
            <a:r>
              <a:rPr kumimoji="0" lang="es-C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seguir progresando con sentido social</a:t>
            </a:r>
          </a:p>
        </p:txBody>
      </p:sp>
    </p:spTree>
    <p:extLst>
      <p:ext uri="{BB962C8B-B14F-4D97-AF65-F5344CB8AC3E}">
        <p14:creationId xmlns:p14="http://schemas.microsoft.com/office/powerpoint/2010/main" val="220791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1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C1A14D-E74A-00D1-3B8A-C13A4B32C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C651F988-6476-5BFA-0D62-7FF24C15A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67" y="5927569"/>
            <a:ext cx="1864589" cy="686954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6151A071-CF98-C32A-1608-A01A5BFE42B3}"/>
              </a:ext>
            </a:extLst>
          </p:cNvPr>
          <p:cNvSpPr/>
          <p:nvPr/>
        </p:nvSpPr>
        <p:spPr>
          <a:xfrm rot="-10800000">
            <a:off x="4297879" y="759239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8"/>
                </a:lnTo>
                <a:lnTo>
                  <a:pt x="0" y="1235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D3FF16E-381A-1F92-1AAA-DEF7CED2832A}"/>
              </a:ext>
            </a:extLst>
          </p:cNvPr>
          <p:cNvSpPr/>
          <p:nvPr/>
        </p:nvSpPr>
        <p:spPr>
          <a:xfrm rot="-10800000">
            <a:off x="4360546" y="5165085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7"/>
                </a:lnTo>
                <a:lnTo>
                  <a:pt x="0" y="1235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5AE19FB-7891-C47F-4025-B3E33AFD4D1E}"/>
              </a:ext>
            </a:extLst>
          </p:cNvPr>
          <p:cNvSpPr/>
          <p:nvPr/>
        </p:nvSpPr>
        <p:spPr>
          <a:xfrm rot="-10800000">
            <a:off x="5302328" y="2182465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8"/>
                </a:lnTo>
                <a:lnTo>
                  <a:pt x="0" y="1235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D1683B9-6B65-E797-5EDF-12FE307CB8F3}"/>
              </a:ext>
            </a:extLst>
          </p:cNvPr>
          <p:cNvSpPr/>
          <p:nvPr/>
        </p:nvSpPr>
        <p:spPr>
          <a:xfrm rot="-10800000">
            <a:off x="5247094" y="3639167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7"/>
                </a:lnTo>
                <a:lnTo>
                  <a:pt x="0" y="1235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03B7876-0D98-4668-76BC-9F96D0D7CC21}"/>
              </a:ext>
            </a:extLst>
          </p:cNvPr>
          <p:cNvSpPr/>
          <p:nvPr/>
        </p:nvSpPr>
        <p:spPr>
          <a:xfrm rot="5400000">
            <a:off x="3224912" y="578248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8F11DF2-CF7C-4D0B-559A-2F2097191FCE}"/>
              </a:ext>
            </a:extLst>
          </p:cNvPr>
          <p:cNvSpPr/>
          <p:nvPr/>
        </p:nvSpPr>
        <p:spPr>
          <a:xfrm rot="5400000">
            <a:off x="4151701" y="2002259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E436221-D4BB-C14C-7F47-DB827E569F6E}"/>
              </a:ext>
            </a:extLst>
          </p:cNvPr>
          <p:cNvSpPr/>
          <p:nvPr/>
        </p:nvSpPr>
        <p:spPr>
          <a:xfrm rot="5400000">
            <a:off x="4202204" y="3476520"/>
            <a:ext cx="1097280" cy="1267434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B34F232-FE8F-2A1E-21DD-5DBCA42DEF0B}"/>
              </a:ext>
            </a:extLst>
          </p:cNvPr>
          <p:cNvSpPr/>
          <p:nvPr/>
        </p:nvSpPr>
        <p:spPr>
          <a:xfrm rot="5400000">
            <a:off x="3224911" y="4977152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E9AD215-32C0-56E5-10E9-D0451B4B7534}"/>
              </a:ext>
            </a:extLst>
          </p:cNvPr>
          <p:cNvSpPr/>
          <p:nvPr/>
        </p:nvSpPr>
        <p:spPr>
          <a:xfrm>
            <a:off x="3725887" y="973836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C37CEE2-C19B-2460-3B71-7C0153108608}"/>
              </a:ext>
            </a:extLst>
          </p:cNvPr>
          <p:cNvSpPr txBox="1"/>
          <p:nvPr/>
        </p:nvSpPr>
        <p:spPr>
          <a:xfrm>
            <a:off x="4678986" y="1072863"/>
            <a:ext cx="7028179" cy="236924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s-CO" altLang="es-CO" sz="2400" b="1">
                <a:solidFill>
                  <a:srgbClr val="224459"/>
                </a:solidFill>
                <a:latin typeface="Gill Sans MT" panose="020B0502020104020203" pitchFamily="34" charset="0"/>
              </a:rPr>
              <a:t>Presupuesto resiliente</a:t>
            </a:r>
            <a:endParaRPr lang="en-US" sz="2400" b="1">
              <a:solidFill>
                <a:srgbClr val="224459"/>
              </a:solidFill>
              <a:latin typeface="Gill Sans MT" panose="020B0502020104020203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4D19CF3D-78CE-0E80-FBFB-4454E6DE978F}"/>
              </a:ext>
            </a:extLst>
          </p:cNvPr>
          <p:cNvSpPr txBox="1"/>
          <p:nvPr/>
        </p:nvSpPr>
        <p:spPr>
          <a:xfrm>
            <a:off x="5688658" y="2486239"/>
            <a:ext cx="6018508" cy="236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s-CO" altLang="es-CO" sz="2400" b="1">
                <a:solidFill>
                  <a:srgbClr val="224459"/>
                </a:solidFill>
                <a:latin typeface="Gill Sans MT" panose="020B0502020104020203" pitchFamily="34" charset="0"/>
              </a:rPr>
              <a:t>Aumentar las inversiones alternativas</a:t>
            </a:r>
            <a:endParaRPr lang="en-US" sz="2400" b="1">
              <a:solidFill>
                <a:srgbClr val="224459"/>
              </a:solidFill>
              <a:latin typeface="Gill Sans MT" panose="020B0502020104020203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88024998-0FD6-23A4-2280-0E229A406A95}"/>
              </a:ext>
            </a:extLst>
          </p:cNvPr>
          <p:cNvSpPr txBox="1"/>
          <p:nvPr/>
        </p:nvSpPr>
        <p:spPr>
          <a:xfrm>
            <a:off x="5704246" y="4000921"/>
            <a:ext cx="6252229" cy="236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s-ES" altLang="es-CO" sz="2400" b="1">
                <a:solidFill>
                  <a:srgbClr val="224459"/>
                </a:solidFill>
                <a:latin typeface="Gill Sans MT" panose="020B0502020104020203" pitchFamily="34" charset="0"/>
              </a:rPr>
              <a:t>Incrementar las inversiones ASG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8F863E1A-30B9-97F8-A109-E256F23EC036}"/>
              </a:ext>
            </a:extLst>
          </p:cNvPr>
          <p:cNvSpPr txBox="1"/>
          <p:nvPr/>
        </p:nvSpPr>
        <p:spPr>
          <a:xfrm>
            <a:off x="4759499" y="5460333"/>
            <a:ext cx="6635760" cy="236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s-CO" altLang="es-CO" sz="2400" b="1">
                <a:solidFill>
                  <a:srgbClr val="224459"/>
                </a:solidFill>
                <a:latin typeface="Gill Sans MT" panose="020B0502020104020203" pitchFamily="34" charset="0"/>
              </a:rPr>
              <a:t>Mitigar impacto del SMLV y la inflación</a:t>
            </a:r>
            <a:endParaRPr lang="en-US" sz="2400" b="1">
              <a:solidFill>
                <a:srgbClr val="224459"/>
              </a:solidFill>
              <a:latin typeface="Gill Sans MT" panose="020B0502020104020203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4" name="Círculo: vacío 33">
            <a:extLst>
              <a:ext uri="{FF2B5EF4-FFF2-40B4-BE49-F238E27FC236}">
                <a16:creationId xmlns:a16="http://schemas.microsoft.com/office/drawing/2014/main" id="{E234D394-A7CC-909A-48C1-2360EC1B54A1}"/>
              </a:ext>
            </a:extLst>
          </p:cNvPr>
          <p:cNvSpPr/>
          <p:nvPr/>
        </p:nvSpPr>
        <p:spPr>
          <a:xfrm>
            <a:off x="336684" y="1568393"/>
            <a:ext cx="3288439" cy="3205664"/>
          </a:xfrm>
          <a:prstGeom prst="donut">
            <a:avLst/>
          </a:prstGeom>
          <a:solidFill>
            <a:srgbClr val="FF7500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B264FA9-693A-997D-EF7C-C828E622E661}"/>
              </a:ext>
            </a:extLst>
          </p:cNvPr>
          <p:cNvSpPr/>
          <p:nvPr/>
        </p:nvSpPr>
        <p:spPr>
          <a:xfrm>
            <a:off x="805776" y="1782162"/>
            <a:ext cx="2833165" cy="2850882"/>
          </a:xfrm>
          <a:custGeom>
            <a:avLst/>
            <a:gdLst/>
            <a:ahLst/>
            <a:cxnLst/>
            <a:rect l="l" t="t" r="r" b="b"/>
            <a:pathLst>
              <a:path w="4952892" h="4952892">
                <a:moveTo>
                  <a:pt x="0" y="0"/>
                </a:moveTo>
                <a:lnTo>
                  <a:pt x="4952892" y="0"/>
                </a:lnTo>
                <a:lnTo>
                  <a:pt x="4952892" y="4952892"/>
                </a:lnTo>
                <a:lnTo>
                  <a:pt x="0" y="4952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 sz="1200"/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5F758031-0EF1-B1C7-F47E-6B39E39DC91C}"/>
              </a:ext>
            </a:extLst>
          </p:cNvPr>
          <p:cNvSpPr txBox="1"/>
          <p:nvPr/>
        </p:nvSpPr>
        <p:spPr>
          <a:xfrm>
            <a:off x="857514" y="2701102"/>
            <a:ext cx="2833165" cy="1155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s-CO" sz="3200" b="1" noProof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sym typeface="Bricolage Grotesque Bold"/>
              </a:rPr>
              <a:t>Desafíos durante el 2026 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DF91D467-17AE-06F5-CB03-41786FFD886C}"/>
              </a:ext>
            </a:extLst>
          </p:cNvPr>
          <p:cNvSpPr/>
          <p:nvPr/>
        </p:nvSpPr>
        <p:spPr>
          <a:xfrm>
            <a:off x="3577707" y="711331"/>
            <a:ext cx="900000" cy="936000"/>
          </a:xfrm>
          <a:prstGeom prst="roundRect">
            <a:avLst/>
          </a:prstGeom>
          <a:solidFill>
            <a:srgbClr val="E4E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67AFF969-0549-45B0-FE51-9B709FACDA02}"/>
              </a:ext>
            </a:extLst>
          </p:cNvPr>
          <p:cNvSpPr/>
          <p:nvPr/>
        </p:nvSpPr>
        <p:spPr>
          <a:xfrm>
            <a:off x="4530242" y="2137008"/>
            <a:ext cx="900000" cy="936000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6E720E1-4497-192E-B974-EEEB0E7256B0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0279" r="20866"/>
          <a:stretch>
            <a:fillRect/>
          </a:stretch>
        </p:blipFill>
        <p:spPr>
          <a:xfrm>
            <a:off x="0" y="26346"/>
            <a:ext cx="701749" cy="1368794"/>
          </a:xfrm>
          <a:prstGeom prst="rect">
            <a:avLst/>
          </a:prstGeom>
        </p:spPr>
      </p:pic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BBF48C0A-DB1F-A4D6-4F18-16427C7EDA6C}"/>
              </a:ext>
            </a:extLst>
          </p:cNvPr>
          <p:cNvSpPr/>
          <p:nvPr/>
        </p:nvSpPr>
        <p:spPr>
          <a:xfrm>
            <a:off x="3608343" y="5119507"/>
            <a:ext cx="900000" cy="936000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74030A98-1CDD-EB52-1E97-947577947E01}"/>
              </a:ext>
            </a:extLst>
          </p:cNvPr>
          <p:cNvSpPr/>
          <p:nvPr/>
        </p:nvSpPr>
        <p:spPr>
          <a:xfrm>
            <a:off x="4550125" y="3637929"/>
            <a:ext cx="900000" cy="962909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50" name="Picture 2" descr="Tasa de retorno de la inversión tasa de retorno iconos de la computadora  finanzas, inversión, empresa, inversión, logo png | PNGWing">
            <a:extLst>
              <a:ext uri="{FF2B5EF4-FFF2-40B4-BE49-F238E27FC236}">
                <a16:creationId xmlns:a16="http://schemas.microsoft.com/office/drawing/2014/main" id="{272E4F69-29F5-C568-2B09-C527C65AD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22445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4297" b="97070" l="10000" r="90000">
                        <a14:foregroundMark x1="59022" y1="4492" x2="59022" y2="4492"/>
                        <a14:foregroundMark x1="55000" y1="29102" x2="55000" y2="29102"/>
                        <a14:foregroundMark x1="42500" y1="66797" x2="42500" y2="66797"/>
                        <a14:foregroundMark x1="24348" y1="57227" x2="24348" y2="57227"/>
                        <a14:foregroundMark x1="26413" y1="65039" x2="26413" y2="65039"/>
                        <a14:foregroundMark x1="27500" y1="74609" x2="27500" y2="74609"/>
                        <a14:foregroundMark x1="30978" y1="82617" x2="30978" y2="82617"/>
                        <a14:foregroundMark x1="35543" y1="89063" x2="35543" y2="89063"/>
                        <a14:foregroundMark x1="40109" y1="94727" x2="40109" y2="94727"/>
                        <a14:foregroundMark x1="44565" y1="95703" x2="44565" y2="95703"/>
                        <a14:foregroundMark x1="50543" y1="97070" x2="50543" y2="97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5" r="21304"/>
          <a:stretch>
            <a:fillRect/>
          </a:stretch>
        </p:blipFill>
        <p:spPr bwMode="auto">
          <a:xfrm>
            <a:off x="3728871" y="904563"/>
            <a:ext cx="600409" cy="57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nvertir - Iconos gratis de negocio">
            <a:extLst>
              <a:ext uri="{FF2B5EF4-FFF2-40B4-BE49-F238E27FC236}">
                <a16:creationId xmlns:a16="http://schemas.microsoft.com/office/drawing/2014/main" id="{BFE89D08-2486-0F05-E9BB-BACA8F643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rgbClr val="2244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20" y="2302999"/>
            <a:ext cx="578814" cy="57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lustración de vector de icono de línea de inflación de mercado 10191073  Vector en Vecteezy">
            <a:extLst>
              <a:ext uri="{FF2B5EF4-FFF2-40B4-BE49-F238E27FC236}">
                <a16:creationId xmlns:a16="http://schemas.microsoft.com/office/drawing/2014/main" id="{7CC53B05-1245-C61F-19B1-C86FE504C8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28776" y1="20714" x2="28776" y2="20714"/>
                        <a14:foregroundMark x1="52041" y1="18061" x2="52041" y2="18061"/>
                        <a14:foregroundMark x1="76939" y1="18980" x2="76939" y2="18980"/>
                        <a14:foregroundMark x1="54898" y1="37653" x2="54898" y2="37653"/>
                        <a14:foregroundMark x1="38163" y1="47245" x2="38163" y2="47245"/>
                        <a14:foregroundMark x1="49286" y1="43163" x2="49286" y2="43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07" t="12028" r="9863" b="10818"/>
          <a:stretch>
            <a:fillRect/>
          </a:stretch>
        </p:blipFill>
        <p:spPr bwMode="auto">
          <a:xfrm>
            <a:off x="3777645" y="5307863"/>
            <a:ext cx="589434" cy="57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nancial sustainability icon: Más de 6,080 ilustraciones y dibujos de  stock con licencia libres de regalías | Shutterstock">
            <a:extLst>
              <a:ext uri="{FF2B5EF4-FFF2-40B4-BE49-F238E27FC236}">
                <a16:creationId xmlns:a16="http://schemas.microsoft.com/office/drawing/2014/main" id="{73E7A50C-6F8B-247A-CE63-ECF29C6AE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786" b="90000" l="6154" r="90000">
                        <a14:foregroundMark x1="22308" y1="10714" x2="22308" y2="10714"/>
                        <a14:foregroundMark x1="23846" y1="6786" x2="23846" y2="6786"/>
                        <a14:foregroundMark x1="81538" y1="22143" x2="81538" y2="22143"/>
                        <a14:foregroundMark x1="53462" y1="6786" x2="53462" y2="6786"/>
                        <a14:foregroundMark x1="55000" y1="9286" x2="55000" y2="9286"/>
                        <a14:foregroundMark x1="53846" y1="18571" x2="53846" y2="18571"/>
                        <a14:foregroundMark x1="88462" y1="46071" x2="88462" y2="46071"/>
                        <a14:foregroundMark x1="11154" y1="32500" x2="11154" y2="32500"/>
                        <a14:foregroundMark x1="6154" y1="32857" x2="6154" y2="3285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63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346" y="3749239"/>
            <a:ext cx="719792" cy="77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745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3EC7E53F-FC8A-3346-A38B-2D857E88A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67" y="5927569"/>
            <a:ext cx="1864589" cy="686954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-10800000">
            <a:off x="4297879" y="759239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8"/>
                </a:lnTo>
                <a:lnTo>
                  <a:pt x="0" y="1235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3" name="Freeform 3"/>
          <p:cNvSpPr/>
          <p:nvPr/>
        </p:nvSpPr>
        <p:spPr>
          <a:xfrm rot="-10800000">
            <a:off x="4360546" y="5165085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7"/>
                </a:lnTo>
                <a:lnTo>
                  <a:pt x="0" y="1235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4" name="Freeform 4"/>
          <p:cNvSpPr/>
          <p:nvPr/>
        </p:nvSpPr>
        <p:spPr>
          <a:xfrm rot="-10800000">
            <a:off x="4850044" y="2182465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8"/>
                </a:lnTo>
                <a:lnTo>
                  <a:pt x="0" y="1235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5" name="Freeform 5"/>
          <p:cNvSpPr/>
          <p:nvPr/>
        </p:nvSpPr>
        <p:spPr>
          <a:xfrm rot="-10800000">
            <a:off x="4709755" y="3658393"/>
            <a:ext cx="282103" cy="823658"/>
          </a:xfrm>
          <a:custGeom>
            <a:avLst/>
            <a:gdLst/>
            <a:ahLst/>
            <a:cxnLst/>
            <a:rect l="l" t="t" r="r" b="b"/>
            <a:pathLst>
              <a:path w="423154" h="1235487">
                <a:moveTo>
                  <a:pt x="0" y="0"/>
                </a:moveTo>
                <a:lnTo>
                  <a:pt x="423154" y="0"/>
                </a:lnTo>
                <a:lnTo>
                  <a:pt x="423154" y="1235487"/>
                </a:lnTo>
                <a:lnTo>
                  <a:pt x="0" y="1235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7" name="Freeform 7"/>
          <p:cNvSpPr/>
          <p:nvPr/>
        </p:nvSpPr>
        <p:spPr>
          <a:xfrm rot="5400000">
            <a:off x="3224912" y="420934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8" name="Freeform 8"/>
          <p:cNvSpPr/>
          <p:nvPr/>
        </p:nvSpPr>
        <p:spPr>
          <a:xfrm rot="5400000">
            <a:off x="3620767" y="2002259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0" name="Freeform 10"/>
          <p:cNvSpPr/>
          <p:nvPr/>
        </p:nvSpPr>
        <p:spPr>
          <a:xfrm rot="5400000">
            <a:off x="3621794" y="3476520"/>
            <a:ext cx="1097280" cy="1267434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1" name="Freeform 11"/>
          <p:cNvSpPr/>
          <p:nvPr/>
        </p:nvSpPr>
        <p:spPr>
          <a:xfrm rot="5400000">
            <a:off x="3224911" y="4977152"/>
            <a:ext cx="1097280" cy="1197577"/>
          </a:xfrm>
          <a:custGeom>
            <a:avLst/>
            <a:gdLst/>
            <a:ahLst/>
            <a:cxnLst/>
            <a:rect l="l" t="t" r="r" b="b"/>
            <a:pathLst>
              <a:path w="1645920" h="1796366">
                <a:moveTo>
                  <a:pt x="0" y="0"/>
                </a:moveTo>
                <a:lnTo>
                  <a:pt x="1645920" y="0"/>
                </a:lnTo>
                <a:lnTo>
                  <a:pt x="1645920" y="1796366"/>
                </a:lnTo>
                <a:lnTo>
                  <a:pt x="0" y="17963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sp>
        <p:nvSpPr>
          <p:cNvPr id="17" name="Freeform 17"/>
          <p:cNvSpPr/>
          <p:nvPr/>
        </p:nvSpPr>
        <p:spPr>
          <a:xfrm>
            <a:off x="3725887" y="973836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sz="1200"/>
          </a:p>
        </p:txBody>
      </p:sp>
      <p:grpSp>
        <p:nvGrpSpPr>
          <p:cNvPr id="18" name="Group 18"/>
          <p:cNvGrpSpPr/>
          <p:nvPr/>
        </p:nvGrpSpPr>
        <p:grpSpPr>
          <a:xfrm>
            <a:off x="4678986" y="502126"/>
            <a:ext cx="7028179" cy="1058513"/>
            <a:chOff x="0" y="-28575"/>
            <a:chExt cx="7021169" cy="2117030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28575"/>
              <a:ext cx="7021169" cy="473849"/>
            </a:xfrm>
            <a:prstGeom prst="rect">
              <a:avLst/>
            </a:prstGeom>
            <a:no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9"/>
                </a:lnSpc>
                <a:spcBef>
                  <a:spcPct val="0"/>
                </a:spcBef>
              </a:pPr>
              <a:r>
                <a:rPr lang="es-CO" altLang="es-CO" sz="2400" b="1">
                  <a:solidFill>
                    <a:srgbClr val="224459"/>
                  </a:solidFill>
                  <a:latin typeface="Gill Sans MT" panose="020B0502020104020203" pitchFamily="34" charset="0"/>
                </a:rPr>
                <a:t>Presupuesto resiliente</a:t>
              </a:r>
              <a:endParaRPr lang="en-US" sz="2400" b="1">
                <a:solidFill>
                  <a:srgbClr val="224459"/>
                </a:solidFill>
                <a:latin typeface="Gill Sans MT" panose="020B0502020104020203" pitchFamily="34" charset="0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611124"/>
              <a:ext cx="7021169" cy="1477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CO" sz="1600">
                  <a:latin typeface="Gill Sans MT" panose="020B0502020104020203" pitchFamily="34" charset="0"/>
                </a:rPr>
                <a:t>Mantener un cumplimiento superior al 100% en un entorno de alta volatilidad previsto para 2026, ajustando estrategias de inversión frente a presiones inflacionarias y cambios en la política monetaria.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13154" y="2011874"/>
            <a:ext cx="6716175" cy="1988498"/>
            <a:chOff x="0" y="-28575"/>
            <a:chExt cx="7021169" cy="4801076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28575"/>
              <a:ext cx="7021169" cy="572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9"/>
                </a:lnSpc>
                <a:spcBef>
                  <a:spcPct val="0"/>
                </a:spcBef>
              </a:pPr>
              <a:r>
                <a:rPr lang="es-CO" altLang="es-CO" sz="2400" b="1">
                  <a:solidFill>
                    <a:srgbClr val="224459"/>
                  </a:solidFill>
                  <a:latin typeface="Gill Sans MT" panose="020B0502020104020203" pitchFamily="34" charset="0"/>
                </a:rPr>
                <a:t>Aumentar las inversiones alternativas</a:t>
              </a:r>
              <a:endParaRPr lang="en-US" sz="2400" b="1">
                <a:solidFill>
                  <a:srgbClr val="224459"/>
                </a:solidFill>
                <a:latin typeface="Gill Sans MT" panose="020B0502020104020203" pitchFamily="34" charset="0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611124"/>
              <a:ext cx="7021169" cy="4161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CO" sz="1600">
                  <a:latin typeface="Gill Sans MT" panose="020B0502020104020203" pitchFamily="34" charset="0"/>
                </a:rPr>
                <a:t>Incrementar las inversiones alternativas con mayor participación en proyectos de infraestructura y sociales alineados con políticas gubernamentales, que ofrecen rentabilidad atractiva y sostenible a largo plazo, contribuyendo al desarrollo económico y social.</a:t>
              </a:r>
            </a:p>
            <a:p>
              <a:pPr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ES" altLang="es-CO" sz="1600">
                <a:latin typeface="Gill Sans MT" panose="020B0502020104020203" pitchFamily="34" charset="0"/>
              </a:endParaRPr>
            </a:p>
            <a:p>
              <a:pPr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ES" altLang="es-CO" sz="1600">
                <a:latin typeface="Gill Sans MT" panose="020B0502020104020203" pitchFamily="34" charset="0"/>
              </a:endParaRPr>
            </a:p>
            <a:p>
              <a:pPr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ES" altLang="es-CO" sz="16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096248" y="3518539"/>
            <a:ext cx="6797473" cy="1140338"/>
            <a:chOff x="-1" y="525783"/>
            <a:chExt cx="7038675" cy="1790208"/>
          </a:xfrm>
        </p:grpSpPr>
        <p:sp>
          <p:nvSpPr>
            <p:cNvPr id="28" name="TextBox 28"/>
            <p:cNvSpPr txBox="1"/>
            <p:nvPr/>
          </p:nvSpPr>
          <p:spPr>
            <a:xfrm>
              <a:off x="17505" y="525783"/>
              <a:ext cx="7021169" cy="579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s-ES" altLang="es-CO" sz="2400" b="1">
                  <a:solidFill>
                    <a:srgbClr val="224459"/>
                  </a:solidFill>
                  <a:latin typeface="Gill Sans MT" panose="020B0502020104020203" pitchFamily="34" charset="0"/>
                </a:rPr>
                <a:t>Incrementar las inversiones ASG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-1" y="1156368"/>
              <a:ext cx="6926683" cy="11596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CO" sz="1600">
                  <a:latin typeface="Gill Sans MT" panose="020B0502020104020203" pitchFamily="34" charset="0"/>
                </a:rPr>
                <a:t>Aumentar en activos que cumplan criterios de sostenibilidad (ASG), fortaleciendo la diversificación y el compromiso con inversiones responsables en todas las clases de activos.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59498" y="5179133"/>
            <a:ext cx="6947667" cy="1347720"/>
            <a:chOff x="-1" y="-28575"/>
            <a:chExt cx="7351192" cy="2695444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28575"/>
              <a:ext cx="7021169" cy="473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9"/>
                </a:lnSpc>
                <a:spcBef>
                  <a:spcPct val="0"/>
                </a:spcBef>
              </a:pPr>
              <a:r>
                <a:rPr lang="es-CO" altLang="es-CO" sz="2400" b="1">
                  <a:solidFill>
                    <a:srgbClr val="224459"/>
                  </a:solidFill>
                  <a:latin typeface="Gill Sans MT" panose="020B0502020104020203" pitchFamily="34" charset="0"/>
                </a:rPr>
                <a:t>Mitigar impacto del SMLV y la inflación</a:t>
              </a:r>
              <a:endParaRPr lang="en-US" sz="2400" b="1">
                <a:solidFill>
                  <a:srgbClr val="224459"/>
                </a:solidFill>
                <a:latin typeface="Gill Sans MT" panose="020B0502020104020203" pitchFamily="34" charset="0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-1" y="697096"/>
              <a:ext cx="7351192" cy="19697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es-ES" altLang="es-CO" sz="1600">
                  <a:latin typeface="Gill Sans MT" panose="020B0502020104020203" pitchFamily="34" charset="0"/>
                </a:rPr>
                <a:t>Alinear plazos y composición del portafolio en un contexto de presiones inflacionarias y riesgo por incrementos en el SMLV, utilizando instrumentos financieros que permitan coberturas frente a la volatilidad, asegurando estabilidad y protección del valor.</a:t>
              </a:r>
            </a:p>
          </p:txBody>
        </p:sp>
      </p:grpSp>
      <p:sp>
        <p:nvSpPr>
          <p:cNvPr id="34" name="Círculo: vacío 33">
            <a:extLst>
              <a:ext uri="{FF2B5EF4-FFF2-40B4-BE49-F238E27FC236}">
                <a16:creationId xmlns:a16="http://schemas.microsoft.com/office/drawing/2014/main" id="{FEDCE40F-ACC9-9534-AE99-09C73EA7B1F3}"/>
              </a:ext>
            </a:extLst>
          </p:cNvPr>
          <p:cNvSpPr/>
          <p:nvPr/>
        </p:nvSpPr>
        <p:spPr>
          <a:xfrm>
            <a:off x="149873" y="1568393"/>
            <a:ext cx="3288439" cy="3205664"/>
          </a:xfrm>
          <a:prstGeom prst="donut">
            <a:avLst/>
          </a:prstGeom>
          <a:solidFill>
            <a:srgbClr val="FF7500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18965" y="1782162"/>
            <a:ext cx="2833165" cy="2850882"/>
          </a:xfrm>
          <a:custGeom>
            <a:avLst/>
            <a:gdLst/>
            <a:ahLst/>
            <a:cxnLst/>
            <a:rect l="l" t="t" r="r" b="b"/>
            <a:pathLst>
              <a:path w="4952892" h="4952892">
                <a:moveTo>
                  <a:pt x="0" y="0"/>
                </a:moveTo>
                <a:lnTo>
                  <a:pt x="4952892" y="0"/>
                </a:lnTo>
                <a:lnTo>
                  <a:pt x="4952892" y="4952892"/>
                </a:lnTo>
                <a:lnTo>
                  <a:pt x="0" y="4952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CO" sz="1200"/>
          </a:p>
        </p:txBody>
      </p:sp>
      <p:sp>
        <p:nvSpPr>
          <p:cNvPr id="33" name="TextBox 33"/>
          <p:cNvSpPr txBox="1"/>
          <p:nvPr/>
        </p:nvSpPr>
        <p:spPr>
          <a:xfrm>
            <a:off x="670703" y="2701102"/>
            <a:ext cx="2833165" cy="1155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s-CO" sz="3200" b="1" noProof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sym typeface="Bricolage Grotesque Bold"/>
              </a:rPr>
              <a:t>Desafíos durante el 2026 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2E103ADA-4517-AF10-AF3A-5485A5141B30}"/>
              </a:ext>
            </a:extLst>
          </p:cNvPr>
          <p:cNvSpPr/>
          <p:nvPr/>
        </p:nvSpPr>
        <p:spPr>
          <a:xfrm>
            <a:off x="3577707" y="554017"/>
            <a:ext cx="900000" cy="936000"/>
          </a:xfrm>
          <a:prstGeom prst="roundRect">
            <a:avLst/>
          </a:prstGeom>
          <a:solidFill>
            <a:srgbClr val="E4E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92D42DFF-B00F-95F8-D212-BA0282EB688C}"/>
              </a:ext>
            </a:extLst>
          </p:cNvPr>
          <p:cNvSpPr/>
          <p:nvPr/>
        </p:nvSpPr>
        <p:spPr>
          <a:xfrm>
            <a:off x="3999308" y="2137008"/>
            <a:ext cx="900000" cy="936000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2B5FC7C0-21E8-87DA-806F-008E492FEAC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0279" r="20866"/>
          <a:stretch>
            <a:fillRect/>
          </a:stretch>
        </p:blipFill>
        <p:spPr>
          <a:xfrm>
            <a:off x="0" y="26346"/>
            <a:ext cx="701749" cy="1368794"/>
          </a:xfrm>
          <a:prstGeom prst="rect">
            <a:avLst/>
          </a:prstGeom>
        </p:spPr>
      </p:pic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FE430EBA-2C0C-23F8-A9AA-153A8428E35A}"/>
              </a:ext>
            </a:extLst>
          </p:cNvPr>
          <p:cNvSpPr/>
          <p:nvPr/>
        </p:nvSpPr>
        <p:spPr>
          <a:xfrm>
            <a:off x="3608343" y="5119507"/>
            <a:ext cx="900000" cy="936000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CCD84DD6-CC9C-8CDA-775D-1553F26DA317}"/>
              </a:ext>
            </a:extLst>
          </p:cNvPr>
          <p:cNvSpPr/>
          <p:nvPr/>
        </p:nvSpPr>
        <p:spPr>
          <a:xfrm>
            <a:off x="3969715" y="3637929"/>
            <a:ext cx="900000" cy="962909"/>
          </a:xfrm>
          <a:prstGeom prst="roundRect">
            <a:avLst/>
          </a:prstGeom>
          <a:solidFill>
            <a:srgbClr val="EDEF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50" name="Picture 2" descr="Tasa de retorno de la inversión tasa de retorno iconos de la computadora  finanzas, inversión, empresa, inversión, logo png | PNGWing">
            <a:extLst>
              <a:ext uri="{FF2B5EF4-FFF2-40B4-BE49-F238E27FC236}">
                <a16:creationId xmlns:a16="http://schemas.microsoft.com/office/drawing/2014/main" id="{A3DE9618-DBE3-2ABE-310B-FA0B2A6F98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22445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4297" b="97070" l="10000" r="90000">
                        <a14:foregroundMark x1="59022" y1="4492" x2="59022" y2="4492"/>
                        <a14:foregroundMark x1="55000" y1="29102" x2="55000" y2="29102"/>
                        <a14:foregroundMark x1="42500" y1="66797" x2="42500" y2="66797"/>
                        <a14:foregroundMark x1="24348" y1="57227" x2="24348" y2="57227"/>
                        <a14:foregroundMark x1="26413" y1="65039" x2="26413" y2="65039"/>
                        <a14:foregroundMark x1="27500" y1="74609" x2="27500" y2="74609"/>
                        <a14:foregroundMark x1="30978" y1="82617" x2="30978" y2="82617"/>
                        <a14:foregroundMark x1="35543" y1="89063" x2="35543" y2="89063"/>
                        <a14:foregroundMark x1="40109" y1="94727" x2="40109" y2="94727"/>
                        <a14:foregroundMark x1="44565" y1="95703" x2="44565" y2="95703"/>
                        <a14:foregroundMark x1="50543" y1="97070" x2="50543" y2="97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5" r="21304"/>
          <a:stretch>
            <a:fillRect/>
          </a:stretch>
        </p:blipFill>
        <p:spPr bwMode="auto">
          <a:xfrm>
            <a:off x="3728871" y="747249"/>
            <a:ext cx="600409" cy="57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nvertir - Iconos gratis de negocio">
            <a:extLst>
              <a:ext uri="{FF2B5EF4-FFF2-40B4-BE49-F238E27FC236}">
                <a16:creationId xmlns:a16="http://schemas.microsoft.com/office/drawing/2014/main" id="{38719637-FC5A-6A0A-8008-CCF7DC067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rgbClr val="2244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186" y="2302999"/>
            <a:ext cx="578814" cy="57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lustración de vector de icono de línea de inflación de mercado 10191073  Vector en Vecteezy">
            <a:extLst>
              <a:ext uri="{FF2B5EF4-FFF2-40B4-BE49-F238E27FC236}">
                <a16:creationId xmlns:a16="http://schemas.microsoft.com/office/drawing/2014/main" id="{790476F2-7DF3-C47B-843E-5507D83966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28776" y1="20714" x2="28776" y2="20714"/>
                        <a14:foregroundMark x1="52041" y1="18061" x2="52041" y2="18061"/>
                        <a14:foregroundMark x1="76939" y1="18980" x2="76939" y2="18980"/>
                        <a14:foregroundMark x1="54898" y1="37653" x2="54898" y2="37653"/>
                        <a14:foregroundMark x1="38163" y1="47245" x2="38163" y2="47245"/>
                        <a14:foregroundMark x1="49286" y1="43163" x2="49286" y2="43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07" t="12028" r="9863" b="10818"/>
          <a:stretch>
            <a:fillRect/>
          </a:stretch>
        </p:blipFill>
        <p:spPr bwMode="auto">
          <a:xfrm>
            <a:off x="3777645" y="5307863"/>
            <a:ext cx="589434" cy="57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Financial sustainability icon: Más de 6,080 ilustraciones y dibujos de  stock con licencia libres de regalías | Shutterstock">
            <a:extLst>
              <a:ext uri="{FF2B5EF4-FFF2-40B4-BE49-F238E27FC236}">
                <a16:creationId xmlns:a16="http://schemas.microsoft.com/office/drawing/2014/main" id="{85B407D1-B7B2-3D6A-0F8D-5AC1B3389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786" b="90000" l="6154" r="90000">
                        <a14:foregroundMark x1="22308" y1="10714" x2="22308" y2="10714"/>
                        <a14:foregroundMark x1="23846" y1="6786" x2="23846" y2="6786"/>
                        <a14:foregroundMark x1="81538" y1="22143" x2="81538" y2="22143"/>
                        <a14:foregroundMark x1="53462" y1="6786" x2="53462" y2="6786"/>
                        <a14:foregroundMark x1="55000" y1="9286" x2="55000" y2="9286"/>
                        <a14:foregroundMark x1="53846" y1="18571" x2="53846" y2="18571"/>
                        <a14:foregroundMark x1="88462" y1="46071" x2="88462" y2="46071"/>
                        <a14:foregroundMark x1="11154" y1="32500" x2="11154" y2="32500"/>
                        <a14:foregroundMark x1="6154" y1="32857" x2="6154" y2="3285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63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933" y="3737516"/>
            <a:ext cx="747034" cy="80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07026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Personalizado 4">
      <a:dk1>
        <a:srgbClr val="FF6B00"/>
      </a:dk1>
      <a:lt1>
        <a:srgbClr val="FFFFFF"/>
      </a:lt1>
      <a:dk2>
        <a:srgbClr val="202E3A"/>
      </a:dk2>
      <a:lt2>
        <a:srgbClr val="EFECE8"/>
      </a:lt2>
      <a:accent1>
        <a:srgbClr val="202E3A"/>
      </a:accent1>
      <a:accent2>
        <a:srgbClr val="FF6B00"/>
      </a:accent2>
      <a:accent3>
        <a:srgbClr val="EFECE8"/>
      </a:accent3>
      <a:accent4>
        <a:srgbClr val="202E3A"/>
      </a:accent4>
      <a:accent5>
        <a:srgbClr val="FF6B00"/>
      </a:accent5>
      <a:accent6>
        <a:srgbClr val="EFECE8"/>
      </a:accent6>
      <a:hlink>
        <a:srgbClr val="FF6B00"/>
      </a:hlink>
      <a:folHlink>
        <a:srgbClr val="E7B57D"/>
      </a:folHlink>
    </a:clrScheme>
    <a:fontScheme name="Personalizado 1">
      <a:majorFont>
        <a:latin typeface="Montserrat SemiBold"/>
        <a:ea typeface=""/>
        <a:cs typeface=""/>
      </a:majorFont>
      <a:minorFont>
        <a:latin typeface="Montserrat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27384e-fdcf-4df2-8606-78a0b48a8c94">
      <Terms xmlns="http://schemas.microsoft.com/office/infopath/2007/PartnerControls"/>
    </lcf76f155ced4ddcb4097134ff3c332f>
    <TaxCatchAll xmlns="a9fb4f83-09a5-408b-9547-4d2cdab258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611AFDB63F88443BE15A76803F814AA" ma:contentTypeVersion="16" ma:contentTypeDescription="Crear nuevo documento." ma:contentTypeScope="" ma:versionID="b1546c8cddeb4b7081d9ca36fc4d7df2">
  <xsd:schema xmlns:xsd="http://www.w3.org/2001/XMLSchema" xmlns:xs="http://www.w3.org/2001/XMLSchema" xmlns:p="http://schemas.microsoft.com/office/2006/metadata/properties" xmlns:ns2="2627384e-fdcf-4df2-8606-78a0b48a8c94" xmlns:ns3="a9fb4f83-09a5-408b-9547-4d2cdab25884" targetNamespace="http://schemas.microsoft.com/office/2006/metadata/properties" ma:root="true" ma:fieldsID="5a523179bdaf8f35fc25f2eea09c497a" ns2:_="" ns3:_="">
    <xsd:import namespace="2627384e-fdcf-4df2-8606-78a0b48a8c94"/>
    <xsd:import namespace="a9fb4f83-09a5-408b-9547-4d2cdab258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7384e-fdcf-4df2-8606-78a0b48a8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73e110e0-acc1-4536-bf63-19426aa598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b4f83-09a5-408b-9547-4d2cdab2588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330111d6-35db-4e1f-9f70-fcff14d03cbf}" ma:internalName="TaxCatchAll" ma:showField="CatchAllData" ma:web="a9fb4f83-09a5-408b-9547-4d2cdab25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A1CE27-2CEA-4E14-BBB7-9A901D2B4C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CB302B-8DCE-449A-917D-7DA93EFF3CB8}">
  <ds:schemaRefs>
    <ds:schemaRef ds:uri="2627384e-fdcf-4df2-8606-78a0b48a8c94"/>
    <ds:schemaRef ds:uri="a9fb4f83-09a5-408b-9547-4d2cdab258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35A8951-0378-4F8D-8238-3A05F0FAB195}">
  <ds:schemaRefs>
    <ds:schemaRef ds:uri="2627384e-fdcf-4df2-8606-78a0b48a8c94"/>
    <ds:schemaRef ds:uri="a9fb4f83-09a5-408b-9547-4d2cdab258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0</TotalTime>
  <Words>620</Words>
  <Application>Microsoft Office PowerPoint</Application>
  <PresentationFormat>Panorámica</PresentationFormat>
  <Paragraphs>97</Paragraphs>
  <Slides>12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23" baseType="lpstr">
      <vt:lpstr>Aptos</vt:lpstr>
      <vt:lpstr>Arial</vt:lpstr>
      <vt:lpstr>Calibri</vt:lpstr>
      <vt:lpstr>DM Sans Bold</vt:lpstr>
      <vt:lpstr>Gill Sans MT</vt:lpstr>
      <vt:lpstr>Gill Sans MT (Títulos)</vt:lpstr>
      <vt:lpstr>Montserrat </vt:lpstr>
      <vt:lpstr>Montserrat SemiBold</vt:lpstr>
      <vt:lpstr>Galería</vt:lpstr>
      <vt:lpstr>Tema de Office</vt:lpstr>
      <vt:lpstr>Office Theme</vt:lpstr>
      <vt:lpstr>Presentación de PowerPoint</vt:lpstr>
      <vt:lpstr>Eventos que marcaron el panorama global en el 2025</vt:lpstr>
      <vt:lpstr>Presentación de PowerPoint</vt:lpstr>
      <vt:lpstr>Pronósticos Macroeconómicos  2025 - 2026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Olver Lopez Patiño</dc:creator>
  <cp:lastModifiedBy>Juan Sebastian Dueñas Fonseca</cp:lastModifiedBy>
  <cp:revision>1</cp:revision>
  <dcterms:created xsi:type="dcterms:W3CDTF">2025-11-10T22:08:10Z</dcterms:created>
  <dcterms:modified xsi:type="dcterms:W3CDTF">2025-11-27T13:35:45Z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0x0101006611AFDB63F88443BE15A76803F814AA</vt:lpwstr>
  </property>
</Properties>
</file>